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9" r:id="rId4"/>
  </p:sldMasterIdLst>
  <p:sldIdLst>
    <p:sldId id="256" r:id="rId5"/>
    <p:sldId id="257" r:id="rId6"/>
    <p:sldId id="259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D52E9C-6B4F-405E-9F8E-AB49B8489B86}">
          <p14:sldIdLst>
            <p14:sldId id="256"/>
            <p14:sldId id="257"/>
            <p14:sldId id="259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DE6E11-FF1F-4347-A532-DDCA133C7041}" v="15" dt="2025-02-23T16:39:12.0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120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Νικολαος Αγγελιτσης" userId="4813cc88-54ed-41f7-8913-f289235e7c60" providerId="ADAL" clId="{63DE6E11-FF1F-4347-A532-DDCA133C7041}"/>
    <pc:docChg chg="undo custSel addSld modSld addSection delSection modSection">
      <pc:chgData name="Νικολαος Αγγελιτσης" userId="4813cc88-54ed-41f7-8913-f289235e7c60" providerId="ADAL" clId="{63DE6E11-FF1F-4347-A532-DDCA133C7041}" dt="2025-02-23T16:39:12.002" v="648"/>
      <pc:docMkLst>
        <pc:docMk/>
      </pc:docMkLst>
      <pc:sldChg chg="modAnim">
        <pc:chgData name="Νικολαος Αγγελιτσης" userId="4813cc88-54ed-41f7-8913-f289235e7c60" providerId="ADAL" clId="{63DE6E11-FF1F-4347-A532-DDCA133C7041}" dt="2025-02-23T16:22:42.205" v="109"/>
        <pc:sldMkLst>
          <pc:docMk/>
          <pc:sldMk cId="508227990" sldId="260"/>
        </pc:sldMkLst>
      </pc:sldChg>
      <pc:sldChg chg="modSp mod modAnim">
        <pc:chgData name="Νικολαος Αγγελιτσης" userId="4813cc88-54ed-41f7-8913-f289235e7c60" providerId="ADAL" clId="{63DE6E11-FF1F-4347-A532-DDCA133C7041}" dt="2025-02-23T16:22:48.512" v="110"/>
        <pc:sldMkLst>
          <pc:docMk/>
          <pc:sldMk cId="996755039" sldId="261"/>
        </pc:sldMkLst>
        <pc:spChg chg="mod">
          <ac:chgData name="Νικολαος Αγγελιτσης" userId="4813cc88-54ed-41f7-8913-f289235e7c60" providerId="ADAL" clId="{63DE6E11-FF1F-4347-A532-DDCA133C7041}" dt="2025-02-23T16:21:59.920" v="100" actId="1076"/>
          <ac:spMkLst>
            <pc:docMk/>
            <pc:sldMk cId="996755039" sldId="261"/>
            <ac:spMk id="2" creationId="{7D0ADB8D-5A03-9B56-FA4C-E84371B20D48}"/>
          </ac:spMkLst>
        </pc:spChg>
        <pc:spChg chg="mod">
          <ac:chgData name="Νικολαος Αγγελιτσης" userId="4813cc88-54ed-41f7-8913-f289235e7c60" providerId="ADAL" clId="{63DE6E11-FF1F-4347-A532-DDCA133C7041}" dt="2025-02-23T16:22:19.366" v="106" actId="27636"/>
          <ac:spMkLst>
            <pc:docMk/>
            <pc:sldMk cId="996755039" sldId="261"/>
            <ac:spMk id="3" creationId="{1F8A5F27-C87E-A9C6-E91C-E2B41C8C9731}"/>
          </ac:spMkLst>
        </pc:spChg>
      </pc:sldChg>
      <pc:sldChg chg="modAnim">
        <pc:chgData name="Νικολαος Αγγελιτσης" userId="4813cc88-54ed-41f7-8913-f289235e7c60" providerId="ADAL" clId="{63DE6E11-FF1F-4347-A532-DDCA133C7041}" dt="2025-02-23T16:20:14.539" v="93"/>
        <pc:sldMkLst>
          <pc:docMk/>
          <pc:sldMk cId="3158042181" sldId="265"/>
        </pc:sldMkLst>
      </pc:sldChg>
      <pc:sldChg chg="addSp delSp modSp mod setBg modAnim chgLayout">
        <pc:chgData name="Νικολαος Αγγελιτσης" userId="4813cc88-54ed-41f7-8913-f289235e7c60" providerId="ADAL" clId="{63DE6E11-FF1F-4347-A532-DDCA133C7041}" dt="2025-02-23T16:19:53.715" v="92"/>
        <pc:sldMkLst>
          <pc:docMk/>
          <pc:sldMk cId="583207282" sldId="266"/>
        </pc:sldMkLst>
        <pc:spChg chg="add mod ord">
          <ac:chgData name="Νικολαος Αγγελιτσης" userId="4813cc88-54ed-41f7-8913-f289235e7c60" providerId="ADAL" clId="{63DE6E11-FF1F-4347-A532-DDCA133C7041}" dt="2025-02-23T16:18:11.952" v="54" actId="1076"/>
          <ac:spMkLst>
            <pc:docMk/>
            <pc:sldMk cId="583207282" sldId="266"/>
            <ac:spMk id="4" creationId="{47BFC1D1-F18B-D5C7-AD38-4423E92D3A30}"/>
          </ac:spMkLst>
        </pc:spChg>
        <pc:spChg chg="add del mod ord">
          <ac:chgData name="Νικολαος Αγγελιτσης" userId="4813cc88-54ed-41f7-8913-f289235e7c60" providerId="ADAL" clId="{63DE6E11-FF1F-4347-A532-DDCA133C7041}" dt="2025-02-23T16:16:30.770" v="11" actId="478"/>
          <ac:spMkLst>
            <pc:docMk/>
            <pc:sldMk cId="583207282" sldId="266"/>
            <ac:spMk id="5" creationId="{423BC1A4-9138-8EA8-4A92-5A191A908B42}"/>
          </ac:spMkLst>
        </pc:spChg>
        <pc:spChg chg="add">
          <ac:chgData name="Νικολαος Αγγελιτσης" userId="4813cc88-54ed-41f7-8913-f289235e7c60" providerId="ADAL" clId="{63DE6E11-FF1F-4347-A532-DDCA133C7041}" dt="2025-02-23T16:18:05.058" v="52" actId="26606"/>
          <ac:spMkLst>
            <pc:docMk/>
            <pc:sldMk cId="583207282" sldId="266"/>
            <ac:spMk id="6" creationId="{23D09407-53BC-485E-B4CE-BC5E4FC4B25B}"/>
          </ac:spMkLst>
        </pc:spChg>
        <pc:spChg chg="add">
          <ac:chgData name="Νικολαος Αγγελιτσης" userId="4813cc88-54ed-41f7-8913-f289235e7c60" providerId="ADAL" clId="{63DE6E11-FF1F-4347-A532-DDCA133C7041}" dt="2025-02-23T16:18:05.058" v="52" actId="26606"/>
          <ac:spMkLst>
            <pc:docMk/>
            <pc:sldMk cId="583207282" sldId="266"/>
            <ac:spMk id="7" creationId="{921DB988-49FC-4608-B0A2-E2F3A4019041}"/>
          </ac:spMkLst>
        </pc:spChg>
        <pc:spChg chg="add del">
          <ac:chgData name="Νικολαος Αγγελιτσης" userId="4813cc88-54ed-41f7-8913-f289235e7c60" providerId="ADAL" clId="{63DE6E11-FF1F-4347-A532-DDCA133C7041}" dt="2025-02-23T16:17:58.567" v="51" actId="26606"/>
          <ac:spMkLst>
            <pc:docMk/>
            <pc:sldMk cId="583207282" sldId="266"/>
            <ac:spMk id="9" creationId="{A3363022-C969-41E9-8EB2-E4C94908C1FA}"/>
          </ac:spMkLst>
        </pc:spChg>
        <pc:spChg chg="add del">
          <ac:chgData name="Νικολαος Αγγελιτσης" userId="4813cc88-54ed-41f7-8913-f289235e7c60" providerId="ADAL" clId="{63DE6E11-FF1F-4347-A532-DDCA133C7041}" dt="2025-02-23T16:17:58.567" v="51" actId="26606"/>
          <ac:spMkLst>
            <pc:docMk/>
            <pc:sldMk cId="583207282" sldId="266"/>
            <ac:spMk id="11" creationId="{8D1AD6B3-BE88-4CEB-BA17-790657CC4729}"/>
          </ac:spMkLst>
        </pc:spChg>
        <pc:grpChg chg="add">
          <ac:chgData name="Νικολαος Αγγελιτσης" userId="4813cc88-54ed-41f7-8913-f289235e7c60" providerId="ADAL" clId="{63DE6E11-FF1F-4347-A532-DDCA133C7041}" dt="2025-02-23T16:18:05.058" v="52" actId="26606"/>
          <ac:grpSpMkLst>
            <pc:docMk/>
            <pc:sldMk cId="583207282" sldId="266"/>
            <ac:grpSpMk id="8" creationId="{E9B930FD-8671-4C4C-ADCF-73AC1D0CD417}"/>
          </ac:grpSpMkLst>
        </pc:grpChg>
        <pc:grpChg chg="add del">
          <ac:chgData name="Νικολαος Αγγελιτσης" userId="4813cc88-54ed-41f7-8913-f289235e7c60" providerId="ADAL" clId="{63DE6E11-FF1F-4347-A532-DDCA133C7041}" dt="2025-02-23T16:17:58.567" v="51" actId="26606"/>
          <ac:grpSpMkLst>
            <pc:docMk/>
            <pc:sldMk cId="583207282" sldId="266"/>
            <ac:grpSpMk id="13" creationId="{89D1390B-7E13-4B4F-9CB2-391063412E54}"/>
          </ac:grpSpMkLst>
        </pc:grpChg>
        <pc:grpChg chg="add">
          <ac:chgData name="Νικολαος Αγγελιτσης" userId="4813cc88-54ed-41f7-8913-f289235e7c60" providerId="ADAL" clId="{63DE6E11-FF1F-4347-A532-DDCA133C7041}" dt="2025-02-23T16:18:05.058" v="52" actId="26606"/>
          <ac:grpSpMkLst>
            <pc:docMk/>
            <pc:sldMk cId="583207282" sldId="266"/>
            <ac:grpSpMk id="19" creationId="{383C2651-AE0C-4AE4-8725-E2F9414FE219}"/>
          </ac:grpSpMkLst>
        </pc:grpChg>
        <pc:picChg chg="add mod ord">
          <ac:chgData name="Νικολαος Αγγελιτσης" userId="4813cc88-54ed-41f7-8913-f289235e7c60" providerId="ADAL" clId="{63DE6E11-FF1F-4347-A532-DDCA133C7041}" dt="2025-02-23T16:18:26.527" v="58" actId="1076"/>
          <ac:picMkLst>
            <pc:docMk/>
            <pc:sldMk cId="583207282" sldId="266"/>
            <ac:picMk id="3" creationId="{A940B311-D709-AE44-9E44-5DBE56361BC9}"/>
          </ac:picMkLst>
        </pc:picChg>
      </pc:sldChg>
      <pc:sldChg chg="addSp delSp modSp new mod setBg addAnim">
        <pc:chgData name="Νικολαος Αγγελιτσης" userId="4813cc88-54ed-41f7-8913-f289235e7c60" providerId="ADAL" clId="{63DE6E11-FF1F-4347-A532-DDCA133C7041}" dt="2025-02-23T16:19:36.700" v="87"/>
        <pc:sldMkLst>
          <pc:docMk/>
          <pc:sldMk cId="2318569797" sldId="267"/>
        </pc:sldMkLst>
        <pc:spChg chg="mod">
          <ac:chgData name="Νικολαος Αγγελιτσης" userId="4813cc88-54ed-41f7-8913-f289235e7c60" providerId="ADAL" clId="{63DE6E11-FF1F-4347-A532-DDCA133C7041}" dt="2025-02-23T16:19:36.700" v="85" actId="26606"/>
          <ac:spMkLst>
            <pc:docMk/>
            <pc:sldMk cId="2318569797" sldId="267"/>
            <ac:spMk id="2" creationId="{E4E0DDC8-501E-9EC7-5DA3-84C4954515B9}"/>
          </ac:spMkLst>
        </pc:spChg>
        <pc:spChg chg="del">
          <ac:chgData name="Νικολαος Αγγελιτσης" userId="4813cc88-54ed-41f7-8913-f289235e7c60" providerId="ADAL" clId="{63DE6E11-FF1F-4347-A532-DDCA133C7041}" dt="2025-02-23T16:19:19.097" v="60" actId="478"/>
          <ac:spMkLst>
            <pc:docMk/>
            <pc:sldMk cId="2318569797" sldId="267"/>
            <ac:spMk id="3" creationId="{2A6A924E-A6BF-6BEF-73E2-380FFC11BFAF}"/>
          </ac:spMkLst>
        </pc:spChg>
        <pc:spChg chg="add">
          <ac:chgData name="Νικολαος Αγγελιτσης" userId="4813cc88-54ed-41f7-8913-f289235e7c60" providerId="ADAL" clId="{63DE6E11-FF1F-4347-A532-DDCA133C7041}" dt="2025-02-23T16:19:36.700" v="85" actId="26606"/>
          <ac:spMkLst>
            <pc:docMk/>
            <pc:sldMk cId="2318569797" sldId="267"/>
            <ac:spMk id="9" creationId="{23D09407-53BC-485E-B4CE-BC5E4FC4B25B}"/>
          </ac:spMkLst>
        </pc:spChg>
        <pc:spChg chg="add">
          <ac:chgData name="Νικολαος Αγγελιτσης" userId="4813cc88-54ed-41f7-8913-f289235e7c60" providerId="ADAL" clId="{63DE6E11-FF1F-4347-A532-DDCA133C7041}" dt="2025-02-23T16:19:36.700" v="85" actId="26606"/>
          <ac:spMkLst>
            <pc:docMk/>
            <pc:sldMk cId="2318569797" sldId="267"/>
            <ac:spMk id="11" creationId="{921DB988-49FC-4608-B0A2-E2F3A4019041}"/>
          </ac:spMkLst>
        </pc:spChg>
        <pc:grpChg chg="add">
          <ac:chgData name="Νικολαος Αγγελιτσης" userId="4813cc88-54ed-41f7-8913-f289235e7c60" providerId="ADAL" clId="{63DE6E11-FF1F-4347-A532-DDCA133C7041}" dt="2025-02-23T16:19:36.700" v="85" actId="26606"/>
          <ac:grpSpMkLst>
            <pc:docMk/>
            <pc:sldMk cId="2318569797" sldId="267"/>
            <ac:grpSpMk id="13" creationId="{E9B930FD-8671-4C4C-ADCF-73AC1D0CD417}"/>
          </ac:grpSpMkLst>
        </pc:grpChg>
        <pc:grpChg chg="add">
          <ac:chgData name="Νικολαος Αγγελιτσης" userId="4813cc88-54ed-41f7-8913-f289235e7c60" providerId="ADAL" clId="{63DE6E11-FF1F-4347-A532-DDCA133C7041}" dt="2025-02-23T16:19:36.700" v="85" actId="26606"/>
          <ac:grpSpMkLst>
            <pc:docMk/>
            <pc:sldMk cId="2318569797" sldId="267"/>
            <ac:grpSpMk id="19" creationId="{383C2651-AE0C-4AE4-8725-E2F9414FE219}"/>
          </ac:grpSpMkLst>
        </pc:grpChg>
        <pc:picChg chg="add">
          <ac:chgData name="Νικολαος Αγγελιτσης" userId="4813cc88-54ed-41f7-8913-f289235e7c60" providerId="ADAL" clId="{63DE6E11-FF1F-4347-A532-DDCA133C7041}" dt="2025-02-23T16:19:36.700" v="85" actId="26606"/>
          <ac:picMkLst>
            <pc:docMk/>
            <pc:sldMk cId="2318569797" sldId="267"/>
            <ac:picMk id="6" creationId="{AC277013-8426-CD9B-E6AB-444722F59800}"/>
          </ac:picMkLst>
        </pc:picChg>
      </pc:sldChg>
      <pc:sldChg chg="addSp modSp new mod setBg modAnim">
        <pc:chgData name="Νικολαος Αγγελιτσης" userId="4813cc88-54ed-41f7-8913-f289235e7c60" providerId="ADAL" clId="{63DE6E11-FF1F-4347-A532-DDCA133C7041}" dt="2025-02-23T16:39:12.002" v="648"/>
        <pc:sldMkLst>
          <pc:docMk/>
          <pc:sldMk cId="3877274661" sldId="268"/>
        </pc:sldMkLst>
        <pc:spChg chg="mod">
          <ac:chgData name="Νικολαος Αγγελιτσης" userId="4813cc88-54ed-41f7-8913-f289235e7c60" providerId="ADAL" clId="{63DE6E11-FF1F-4347-A532-DDCA133C7041}" dt="2025-02-23T16:30:41.969" v="644" actId="26606"/>
          <ac:spMkLst>
            <pc:docMk/>
            <pc:sldMk cId="3877274661" sldId="268"/>
            <ac:spMk id="2" creationId="{4D8597DA-A0E0-8B14-9301-AE7381B9620C}"/>
          </ac:spMkLst>
        </pc:spChg>
        <pc:spChg chg="mod">
          <ac:chgData name="Νικολαος Αγγελιτσης" userId="4813cc88-54ed-41f7-8913-f289235e7c60" providerId="ADAL" clId="{63DE6E11-FF1F-4347-A532-DDCA133C7041}" dt="2025-02-23T16:39:04.569" v="647" actId="255"/>
          <ac:spMkLst>
            <pc:docMk/>
            <pc:sldMk cId="3877274661" sldId="268"/>
            <ac:spMk id="3" creationId="{EEC3E47C-6366-8800-31F6-A2021E9DA472}"/>
          </ac:spMkLst>
        </pc:spChg>
        <pc:spChg chg="add">
          <ac:chgData name="Νικολαος Αγγελιτσης" userId="4813cc88-54ed-41f7-8913-f289235e7c60" providerId="ADAL" clId="{63DE6E11-FF1F-4347-A532-DDCA133C7041}" dt="2025-02-23T16:30:41.969" v="644" actId="26606"/>
          <ac:spMkLst>
            <pc:docMk/>
            <pc:sldMk cId="3877274661" sldId="268"/>
            <ac:spMk id="9" creationId="{9F7D5CDA-D291-4307-BF55-1381FED29634}"/>
          </ac:spMkLst>
        </pc:spChg>
        <pc:spChg chg="add">
          <ac:chgData name="Νικολαος Αγγελιτσης" userId="4813cc88-54ed-41f7-8913-f289235e7c60" providerId="ADAL" clId="{63DE6E11-FF1F-4347-A532-DDCA133C7041}" dt="2025-02-23T16:30:41.969" v="644" actId="26606"/>
          <ac:spMkLst>
            <pc:docMk/>
            <pc:sldMk cId="3877274661" sldId="268"/>
            <ac:spMk id="11" creationId="{59B296B9-C5A5-4E4F-9B60-C907B5F1466C}"/>
          </ac:spMkLst>
        </pc:spChg>
        <pc:spChg chg="add">
          <ac:chgData name="Νικολαος Αγγελιτσης" userId="4813cc88-54ed-41f7-8913-f289235e7c60" providerId="ADAL" clId="{63DE6E11-FF1F-4347-A532-DDCA133C7041}" dt="2025-02-23T16:30:41.969" v="644" actId="26606"/>
          <ac:spMkLst>
            <pc:docMk/>
            <pc:sldMk cId="3877274661" sldId="268"/>
            <ac:spMk id="13" creationId="{D0300FD3-5AF1-6305-15FA-9078072672E2}"/>
          </ac:spMkLst>
        </pc:spChg>
        <pc:picChg chg="add mod">
          <ac:chgData name="Νικολαος Αγγελιτσης" userId="4813cc88-54ed-41f7-8913-f289235e7c60" providerId="ADAL" clId="{63DE6E11-FF1F-4347-A532-DDCA133C7041}" dt="2025-02-23T16:31:35.758" v="645" actId="14826"/>
          <ac:picMkLst>
            <pc:docMk/>
            <pc:sldMk cId="3877274661" sldId="268"/>
            <ac:picMk id="5" creationId="{8C40D9D5-3B3D-9DCA-ABC1-7C3B700DC08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1EADD4-EFEA-4D2F-BEB8-802FFCE0700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0AF612A-F7A9-464C-89F4-059860D66393}">
      <dgm:prSet custT="1"/>
      <dgm:spPr/>
      <dgm:t>
        <a:bodyPr/>
        <a:lstStyle/>
        <a:p>
          <a:r>
            <a:rPr lang="en-GB" sz="1800" dirty="0">
              <a:latin typeface="Segoe UI Symbol" panose="020B0502040204020203" pitchFamily="34" charset="0"/>
              <a:ea typeface="Segoe UI Symbol" panose="020B0502040204020203" pitchFamily="34" charset="0"/>
            </a:rPr>
            <a:t>Portability, easily integrated into a variety of products (bicycles, motorbikes, handbags, luggage etc.).</a:t>
          </a:r>
          <a:endParaRPr lang="en-US" sz="1800" dirty="0">
            <a:latin typeface="Segoe UI Symbol" panose="020B0502040204020203" pitchFamily="34" charset="0"/>
            <a:ea typeface="Segoe UI Symbol" panose="020B0502040204020203" pitchFamily="34" charset="0"/>
          </a:endParaRPr>
        </a:p>
      </dgm:t>
    </dgm:pt>
    <dgm:pt modelId="{8EA09454-9923-42D6-89EB-8DDA55EB338E}" type="parTrans" cxnId="{859EB9C7-0D93-4649-A4AF-5B56316A8AFD}">
      <dgm:prSet/>
      <dgm:spPr/>
      <dgm:t>
        <a:bodyPr/>
        <a:lstStyle/>
        <a:p>
          <a:endParaRPr lang="en-US" sz="1800"/>
        </a:p>
      </dgm:t>
    </dgm:pt>
    <dgm:pt modelId="{87ABF15D-378A-4CA5-95F0-5F2A3FAB2B9A}" type="sibTrans" cxnId="{859EB9C7-0D93-4649-A4AF-5B56316A8AFD}">
      <dgm:prSet/>
      <dgm:spPr/>
      <dgm:t>
        <a:bodyPr/>
        <a:lstStyle/>
        <a:p>
          <a:endParaRPr lang="en-US" sz="1800"/>
        </a:p>
      </dgm:t>
    </dgm:pt>
    <dgm:pt modelId="{3BA93116-FDF6-47F4-A02D-7A9CFE12AD57}">
      <dgm:prSet custT="1"/>
      <dgm:spPr/>
      <dgm:t>
        <a:bodyPr/>
        <a:lstStyle/>
        <a:p>
          <a:r>
            <a:rPr lang="en-GB" sz="1800" dirty="0">
              <a:latin typeface="Segoe UI Symbol" panose="020B0502040204020203" pitchFamily="34" charset="0"/>
              <a:ea typeface="Segoe UI Symbol" panose="020B0502040204020203" pitchFamily="34" charset="0"/>
            </a:rPr>
            <a:t>Connectivity, long range and reliability with Wi-Fi 6.</a:t>
          </a:r>
          <a:endParaRPr lang="en-US" sz="1800" dirty="0">
            <a:latin typeface="Segoe UI Symbol" panose="020B0502040204020203" pitchFamily="34" charset="0"/>
            <a:ea typeface="Segoe UI Symbol" panose="020B0502040204020203" pitchFamily="34" charset="0"/>
          </a:endParaRPr>
        </a:p>
      </dgm:t>
    </dgm:pt>
    <dgm:pt modelId="{788E055B-02BF-4635-863E-51670EC0EBCC}" type="parTrans" cxnId="{5B7851CF-F466-4E9B-9020-F2C7B007AB03}">
      <dgm:prSet/>
      <dgm:spPr/>
      <dgm:t>
        <a:bodyPr/>
        <a:lstStyle/>
        <a:p>
          <a:endParaRPr lang="en-US" sz="1800"/>
        </a:p>
      </dgm:t>
    </dgm:pt>
    <dgm:pt modelId="{6A08CFD4-B983-4373-A061-B9870C70E360}" type="sibTrans" cxnId="{5B7851CF-F466-4E9B-9020-F2C7B007AB03}">
      <dgm:prSet/>
      <dgm:spPr/>
      <dgm:t>
        <a:bodyPr/>
        <a:lstStyle/>
        <a:p>
          <a:endParaRPr lang="en-US" sz="1800"/>
        </a:p>
      </dgm:t>
    </dgm:pt>
    <dgm:pt modelId="{70C4414F-5B4F-40A0-AEBC-59B78AD051B0}">
      <dgm:prSet custT="1"/>
      <dgm:spPr/>
      <dgm:t>
        <a:bodyPr/>
        <a:lstStyle/>
        <a:p>
          <a:r>
            <a:rPr lang="en-GB" sz="1800" dirty="0">
              <a:latin typeface="Segoe UI Symbol" panose="020B0502040204020203" pitchFamily="34" charset="0"/>
              <a:ea typeface="Segoe UI Symbol" panose="020B0502040204020203" pitchFamily="34" charset="0"/>
            </a:rPr>
            <a:t>Sound Alarm on movement detection.</a:t>
          </a:r>
          <a:endParaRPr lang="en-US" sz="1800" dirty="0">
            <a:latin typeface="Segoe UI Symbol" panose="020B0502040204020203" pitchFamily="34" charset="0"/>
            <a:ea typeface="Segoe UI Symbol" panose="020B0502040204020203" pitchFamily="34" charset="0"/>
          </a:endParaRPr>
        </a:p>
      </dgm:t>
    </dgm:pt>
    <dgm:pt modelId="{CF3A65E4-A6F0-48B5-9BC0-21FFDBC4E23B}" type="parTrans" cxnId="{F75B151F-506B-4A71-B9C7-369532FA6C7D}">
      <dgm:prSet/>
      <dgm:spPr/>
      <dgm:t>
        <a:bodyPr/>
        <a:lstStyle/>
        <a:p>
          <a:endParaRPr lang="en-US" sz="1800"/>
        </a:p>
      </dgm:t>
    </dgm:pt>
    <dgm:pt modelId="{20EB394E-718E-46E7-A91C-B5B9CE19166F}" type="sibTrans" cxnId="{F75B151F-506B-4A71-B9C7-369532FA6C7D}">
      <dgm:prSet/>
      <dgm:spPr/>
      <dgm:t>
        <a:bodyPr/>
        <a:lstStyle/>
        <a:p>
          <a:endParaRPr lang="en-US" sz="1800"/>
        </a:p>
      </dgm:t>
    </dgm:pt>
    <dgm:pt modelId="{6399790A-F8D3-47D0-B1B5-F88FA72EFF37}">
      <dgm:prSet custT="1"/>
      <dgm:spPr/>
      <dgm:t>
        <a:bodyPr/>
        <a:lstStyle/>
        <a:p>
          <a:r>
            <a:rPr lang="en-GB" sz="1800" dirty="0">
              <a:latin typeface="Segoe UI Symbol" panose="020B0502040204020203" pitchFamily="34" charset="0"/>
              <a:ea typeface="Segoe UI Symbol" panose="020B0502040204020203" pitchFamily="34" charset="0"/>
            </a:rPr>
            <a:t>Notification to user’s phone on the event that the device is moved when in locked state.</a:t>
          </a:r>
          <a:endParaRPr lang="en-US" sz="1800" dirty="0">
            <a:latin typeface="Segoe UI Symbol" panose="020B0502040204020203" pitchFamily="34" charset="0"/>
            <a:ea typeface="Segoe UI Symbol" panose="020B0502040204020203" pitchFamily="34" charset="0"/>
          </a:endParaRPr>
        </a:p>
      </dgm:t>
    </dgm:pt>
    <dgm:pt modelId="{40D09AF6-AABC-4CD0-8B26-3EE37D7B8B8A}" type="parTrans" cxnId="{A81C4834-7680-4476-894D-244EDB17D792}">
      <dgm:prSet/>
      <dgm:spPr/>
      <dgm:t>
        <a:bodyPr/>
        <a:lstStyle/>
        <a:p>
          <a:endParaRPr lang="en-US" sz="1800"/>
        </a:p>
      </dgm:t>
    </dgm:pt>
    <dgm:pt modelId="{D1C198B8-8CD5-4365-B806-5650AEC91A45}" type="sibTrans" cxnId="{A81C4834-7680-4476-894D-244EDB17D792}">
      <dgm:prSet/>
      <dgm:spPr/>
      <dgm:t>
        <a:bodyPr/>
        <a:lstStyle/>
        <a:p>
          <a:endParaRPr lang="en-US" sz="1800"/>
        </a:p>
      </dgm:t>
    </dgm:pt>
    <dgm:pt modelId="{83B9311B-86E5-4D71-9DDF-A93197F58789}">
      <dgm:prSet custT="1"/>
      <dgm:spPr/>
      <dgm:t>
        <a:bodyPr/>
        <a:lstStyle/>
        <a:p>
          <a:r>
            <a:rPr lang="en-GB" sz="1800" dirty="0">
              <a:latin typeface="Segoe UI Symbol" panose="020B0502040204020203" pitchFamily="34" charset="0"/>
              <a:ea typeface="Segoe UI Symbol" panose="020B0502040204020203" pitchFamily="34" charset="0"/>
            </a:rPr>
            <a:t>Secure, easy and contactless locking/unlocking by means of RFID cards and tags.</a:t>
          </a:r>
          <a:endParaRPr lang="en-US" sz="1800" dirty="0">
            <a:latin typeface="Segoe UI Symbol" panose="020B0502040204020203" pitchFamily="34" charset="0"/>
            <a:ea typeface="Segoe UI Symbol" panose="020B0502040204020203" pitchFamily="34" charset="0"/>
          </a:endParaRPr>
        </a:p>
      </dgm:t>
    </dgm:pt>
    <dgm:pt modelId="{128F5B25-1AC1-45AA-8466-A7AD162956F2}" type="parTrans" cxnId="{1A990096-FD52-4E54-8DC1-857E89B980FA}">
      <dgm:prSet/>
      <dgm:spPr/>
      <dgm:t>
        <a:bodyPr/>
        <a:lstStyle/>
        <a:p>
          <a:endParaRPr lang="en-US" sz="1800"/>
        </a:p>
      </dgm:t>
    </dgm:pt>
    <dgm:pt modelId="{52C2FB34-9C95-4110-97CD-5EA360A45C2D}" type="sibTrans" cxnId="{1A990096-FD52-4E54-8DC1-857E89B980FA}">
      <dgm:prSet/>
      <dgm:spPr/>
      <dgm:t>
        <a:bodyPr/>
        <a:lstStyle/>
        <a:p>
          <a:endParaRPr lang="en-US" sz="1800"/>
        </a:p>
      </dgm:t>
    </dgm:pt>
    <dgm:pt modelId="{2F5EA053-1ECC-414D-804B-2C511EE40664}" type="pres">
      <dgm:prSet presAssocID="{851EADD4-EFEA-4D2F-BEB8-802FFCE0700B}" presName="root" presStyleCnt="0">
        <dgm:presLayoutVars>
          <dgm:dir/>
          <dgm:resizeHandles val="exact"/>
        </dgm:presLayoutVars>
      </dgm:prSet>
      <dgm:spPr/>
    </dgm:pt>
    <dgm:pt modelId="{FB2DB16C-B078-46F7-9591-97FAE756DE33}" type="pres">
      <dgm:prSet presAssocID="{851EADD4-EFEA-4D2F-BEB8-802FFCE0700B}" presName="container" presStyleCnt="0">
        <dgm:presLayoutVars>
          <dgm:dir/>
          <dgm:resizeHandles val="exact"/>
        </dgm:presLayoutVars>
      </dgm:prSet>
      <dgm:spPr/>
    </dgm:pt>
    <dgm:pt modelId="{B06E2360-9CA2-4DF5-9B7A-D6DAF3214D18}" type="pres">
      <dgm:prSet presAssocID="{90AF612A-F7A9-464C-89F4-059860D66393}" presName="compNode" presStyleCnt="0"/>
      <dgm:spPr/>
    </dgm:pt>
    <dgm:pt modelId="{4F547985-AEFB-46E0-9286-CDEF10685E64}" type="pres">
      <dgm:prSet presAssocID="{90AF612A-F7A9-464C-89F4-059860D66393}" presName="iconBgRect" presStyleLbl="bgShp" presStyleIdx="0" presStyleCnt="5"/>
      <dgm:spPr/>
    </dgm:pt>
    <dgm:pt modelId="{62491379-28EF-450D-B400-731A3C92E99D}" type="pres">
      <dgm:prSet presAssocID="{90AF612A-F7A9-464C-89F4-059860D6639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ke"/>
        </a:ext>
      </dgm:extLst>
    </dgm:pt>
    <dgm:pt modelId="{5C34AD11-93C0-4BCA-B40E-D75CE6FF4FA5}" type="pres">
      <dgm:prSet presAssocID="{90AF612A-F7A9-464C-89F4-059860D66393}" presName="spaceRect" presStyleCnt="0"/>
      <dgm:spPr/>
    </dgm:pt>
    <dgm:pt modelId="{24222832-05E3-4E58-97E9-240E0674D745}" type="pres">
      <dgm:prSet presAssocID="{90AF612A-F7A9-464C-89F4-059860D66393}" presName="textRect" presStyleLbl="revTx" presStyleIdx="0" presStyleCnt="5">
        <dgm:presLayoutVars>
          <dgm:chMax val="1"/>
          <dgm:chPref val="1"/>
        </dgm:presLayoutVars>
      </dgm:prSet>
      <dgm:spPr/>
    </dgm:pt>
    <dgm:pt modelId="{9AC886E1-62E4-4D32-9BCC-E1FA2B7096F5}" type="pres">
      <dgm:prSet presAssocID="{87ABF15D-378A-4CA5-95F0-5F2A3FAB2B9A}" presName="sibTrans" presStyleLbl="sibTrans2D1" presStyleIdx="0" presStyleCnt="0"/>
      <dgm:spPr/>
    </dgm:pt>
    <dgm:pt modelId="{B97F30A0-1C0E-4C4A-AA51-53103F3AE924}" type="pres">
      <dgm:prSet presAssocID="{3BA93116-FDF6-47F4-A02D-7A9CFE12AD57}" presName="compNode" presStyleCnt="0"/>
      <dgm:spPr/>
    </dgm:pt>
    <dgm:pt modelId="{8B0180B4-7CAC-4619-BC19-E934008A412C}" type="pres">
      <dgm:prSet presAssocID="{3BA93116-FDF6-47F4-A02D-7A9CFE12AD57}" presName="iconBgRect" presStyleLbl="bgShp" presStyleIdx="1" presStyleCnt="5"/>
      <dgm:spPr/>
    </dgm:pt>
    <dgm:pt modelId="{46D4B3F3-C361-4146-9D3B-46E7944D6D96}" type="pres">
      <dgm:prSet presAssocID="{3BA93116-FDF6-47F4-A02D-7A9CFE12AD5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8BDCBB16-F260-4A7F-A9CF-F704A44C4CA5}" type="pres">
      <dgm:prSet presAssocID="{3BA93116-FDF6-47F4-A02D-7A9CFE12AD57}" presName="spaceRect" presStyleCnt="0"/>
      <dgm:spPr/>
    </dgm:pt>
    <dgm:pt modelId="{7A5D91B8-F9EA-4C9F-BD23-152F16D693CA}" type="pres">
      <dgm:prSet presAssocID="{3BA93116-FDF6-47F4-A02D-7A9CFE12AD57}" presName="textRect" presStyleLbl="revTx" presStyleIdx="1" presStyleCnt="5">
        <dgm:presLayoutVars>
          <dgm:chMax val="1"/>
          <dgm:chPref val="1"/>
        </dgm:presLayoutVars>
      </dgm:prSet>
      <dgm:spPr/>
    </dgm:pt>
    <dgm:pt modelId="{5974B589-0285-4256-8FED-3062818D95B8}" type="pres">
      <dgm:prSet presAssocID="{6A08CFD4-B983-4373-A061-B9870C70E360}" presName="sibTrans" presStyleLbl="sibTrans2D1" presStyleIdx="0" presStyleCnt="0"/>
      <dgm:spPr/>
    </dgm:pt>
    <dgm:pt modelId="{9047825D-F877-4035-A829-BA06056E38CF}" type="pres">
      <dgm:prSet presAssocID="{70C4414F-5B4F-40A0-AEBC-59B78AD051B0}" presName="compNode" presStyleCnt="0"/>
      <dgm:spPr/>
    </dgm:pt>
    <dgm:pt modelId="{8999A420-6F7F-4F62-A030-AE5EEDD8D0F6}" type="pres">
      <dgm:prSet presAssocID="{70C4414F-5B4F-40A0-AEBC-59B78AD051B0}" presName="iconBgRect" presStyleLbl="bgShp" presStyleIdx="2" presStyleCnt="5"/>
      <dgm:spPr/>
    </dgm:pt>
    <dgm:pt modelId="{2FED1372-4AB4-48C5-8D9C-D6DF58501D96}" type="pres">
      <dgm:prSet presAssocID="{70C4414F-5B4F-40A0-AEBC-59B78AD051B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nger"/>
        </a:ext>
      </dgm:extLst>
    </dgm:pt>
    <dgm:pt modelId="{F1B8E905-17A4-4719-8EC7-372E60BC12CA}" type="pres">
      <dgm:prSet presAssocID="{70C4414F-5B4F-40A0-AEBC-59B78AD051B0}" presName="spaceRect" presStyleCnt="0"/>
      <dgm:spPr/>
    </dgm:pt>
    <dgm:pt modelId="{826D1E04-1F9A-4531-B9CF-DF9F218E4283}" type="pres">
      <dgm:prSet presAssocID="{70C4414F-5B4F-40A0-AEBC-59B78AD051B0}" presName="textRect" presStyleLbl="revTx" presStyleIdx="2" presStyleCnt="5">
        <dgm:presLayoutVars>
          <dgm:chMax val="1"/>
          <dgm:chPref val="1"/>
        </dgm:presLayoutVars>
      </dgm:prSet>
      <dgm:spPr/>
    </dgm:pt>
    <dgm:pt modelId="{2566B4EE-B71A-43E8-BB36-C9FF9D5CE8E4}" type="pres">
      <dgm:prSet presAssocID="{20EB394E-718E-46E7-A91C-B5B9CE19166F}" presName="sibTrans" presStyleLbl="sibTrans2D1" presStyleIdx="0" presStyleCnt="0"/>
      <dgm:spPr/>
    </dgm:pt>
    <dgm:pt modelId="{2F39F65E-A904-4113-BE11-AFF9C249346E}" type="pres">
      <dgm:prSet presAssocID="{6399790A-F8D3-47D0-B1B5-F88FA72EFF37}" presName="compNode" presStyleCnt="0"/>
      <dgm:spPr/>
    </dgm:pt>
    <dgm:pt modelId="{D3D593B3-39EB-4A00-B9D2-90CF4E11B8D7}" type="pres">
      <dgm:prSet presAssocID="{6399790A-F8D3-47D0-B1B5-F88FA72EFF37}" presName="iconBgRect" presStyleLbl="bgShp" presStyleIdx="3" presStyleCnt="5"/>
      <dgm:spPr/>
    </dgm:pt>
    <dgm:pt modelId="{D328712E-0516-416A-B02E-7DAA373FEE2E}" type="pres">
      <dgm:prSet presAssocID="{6399790A-F8D3-47D0-B1B5-F88FA72EFF3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9D22DB9-EC40-4040-B6F3-7ABC92E2B921}" type="pres">
      <dgm:prSet presAssocID="{6399790A-F8D3-47D0-B1B5-F88FA72EFF37}" presName="spaceRect" presStyleCnt="0"/>
      <dgm:spPr/>
    </dgm:pt>
    <dgm:pt modelId="{86EE0ED9-E3C7-4D98-9F9B-C739346D3F22}" type="pres">
      <dgm:prSet presAssocID="{6399790A-F8D3-47D0-B1B5-F88FA72EFF37}" presName="textRect" presStyleLbl="revTx" presStyleIdx="3" presStyleCnt="5">
        <dgm:presLayoutVars>
          <dgm:chMax val="1"/>
          <dgm:chPref val="1"/>
        </dgm:presLayoutVars>
      </dgm:prSet>
      <dgm:spPr/>
    </dgm:pt>
    <dgm:pt modelId="{81FB5F73-3AB8-42D3-B450-505EE6E2FFA7}" type="pres">
      <dgm:prSet presAssocID="{D1C198B8-8CD5-4365-B806-5650AEC91A45}" presName="sibTrans" presStyleLbl="sibTrans2D1" presStyleIdx="0" presStyleCnt="0"/>
      <dgm:spPr/>
    </dgm:pt>
    <dgm:pt modelId="{AB74EB4D-C3EF-4CDB-9BE8-AD850903227C}" type="pres">
      <dgm:prSet presAssocID="{83B9311B-86E5-4D71-9DDF-A93197F58789}" presName="compNode" presStyleCnt="0"/>
      <dgm:spPr/>
    </dgm:pt>
    <dgm:pt modelId="{44A9B5FA-1CC9-481A-B960-21BC0A56EC4F}" type="pres">
      <dgm:prSet presAssocID="{83B9311B-86E5-4D71-9DDF-A93197F58789}" presName="iconBgRect" presStyleLbl="bgShp" presStyleIdx="4" presStyleCnt="5"/>
      <dgm:spPr/>
    </dgm:pt>
    <dgm:pt modelId="{EC8A6F8A-2F89-4410-B5D7-43E7CE636D02}" type="pres">
      <dgm:prSet presAssocID="{83B9311B-86E5-4D71-9DDF-A93197F5878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DD50CF09-34B1-430C-B8A6-EDA51DAE9E06}" type="pres">
      <dgm:prSet presAssocID="{83B9311B-86E5-4D71-9DDF-A93197F58789}" presName="spaceRect" presStyleCnt="0"/>
      <dgm:spPr/>
    </dgm:pt>
    <dgm:pt modelId="{5DE66E46-363A-4660-A0E0-0F08E8506B41}" type="pres">
      <dgm:prSet presAssocID="{83B9311B-86E5-4D71-9DDF-A93197F5878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B71B01A-FE71-43EF-8034-BE243C139A34}" type="presOf" srcId="{851EADD4-EFEA-4D2F-BEB8-802FFCE0700B}" destId="{2F5EA053-1ECC-414D-804B-2C511EE40664}" srcOrd="0" destOrd="0" presId="urn:microsoft.com/office/officeart/2018/2/layout/IconCircleList"/>
    <dgm:cxn modelId="{F75B151F-506B-4A71-B9C7-369532FA6C7D}" srcId="{851EADD4-EFEA-4D2F-BEB8-802FFCE0700B}" destId="{70C4414F-5B4F-40A0-AEBC-59B78AD051B0}" srcOrd="2" destOrd="0" parTransId="{CF3A65E4-A6F0-48B5-9BC0-21FFDBC4E23B}" sibTransId="{20EB394E-718E-46E7-A91C-B5B9CE19166F}"/>
    <dgm:cxn modelId="{8F45432A-1353-4876-B1B3-24CA42BF7839}" type="presOf" srcId="{6A08CFD4-B983-4373-A061-B9870C70E360}" destId="{5974B589-0285-4256-8FED-3062818D95B8}" srcOrd="0" destOrd="0" presId="urn:microsoft.com/office/officeart/2018/2/layout/IconCircleList"/>
    <dgm:cxn modelId="{2B511B2B-4E43-45D6-927C-E090309BB777}" type="presOf" srcId="{20EB394E-718E-46E7-A91C-B5B9CE19166F}" destId="{2566B4EE-B71A-43E8-BB36-C9FF9D5CE8E4}" srcOrd="0" destOrd="0" presId="urn:microsoft.com/office/officeart/2018/2/layout/IconCircleList"/>
    <dgm:cxn modelId="{A81C4834-7680-4476-894D-244EDB17D792}" srcId="{851EADD4-EFEA-4D2F-BEB8-802FFCE0700B}" destId="{6399790A-F8D3-47D0-B1B5-F88FA72EFF37}" srcOrd="3" destOrd="0" parTransId="{40D09AF6-AABC-4CD0-8B26-3EE37D7B8B8A}" sibTransId="{D1C198B8-8CD5-4365-B806-5650AEC91A45}"/>
    <dgm:cxn modelId="{EC21B745-8276-4847-9CF0-237516ACDFF9}" type="presOf" srcId="{87ABF15D-378A-4CA5-95F0-5F2A3FAB2B9A}" destId="{9AC886E1-62E4-4D32-9BCC-E1FA2B7096F5}" srcOrd="0" destOrd="0" presId="urn:microsoft.com/office/officeart/2018/2/layout/IconCircleList"/>
    <dgm:cxn modelId="{E9DF5381-7EEE-4E8B-BF77-59EAE5C1123F}" type="presOf" srcId="{D1C198B8-8CD5-4365-B806-5650AEC91A45}" destId="{81FB5F73-3AB8-42D3-B450-505EE6E2FFA7}" srcOrd="0" destOrd="0" presId="urn:microsoft.com/office/officeart/2018/2/layout/IconCircleList"/>
    <dgm:cxn modelId="{1A990096-FD52-4E54-8DC1-857E89B980FA}" srcId="{851EADD4-EFEA-4D2F-BEB8-802FFCE0700B}" destId="{83B9311B-86E5-4D71-9DDF-A93197F58789}" srcOrd="4" destOrd="0" parTransId="{128F5B25-1AC1-45AA-8466-A7AD162956F2}" sibTransId="{52C2FB34-9C95-4110-97CD-5EA360A45C2D}"/>
    <dgm:cxn modelId="{C789E89D-3E78-42C6-A914-B2314E693BC5}" type="presOf" srcId="{83B9311B-86E5-4D71-9DDF-A93197F58789}" destId="{5DE66E46-363A-4660-A0E0-0F08E8506B41}" srcOrd="0" destOrd="0" presId="urn:microsoft.com/office/officeart/2018/2/layout/IconCircleList"/>
    <dgm:cxn modelId="{39AEFBA4-5253-48F4-BC5B-CB02832155BF}" type="presOf" srcId="{70C4414F-5B4F-40A0-AEBC-59B78AD051B0}" destId="{826D1E04-1F9A-4531-B9CF-DF9F218E4283}" srcOrd="0" destOrd="0" presId="urn:microsoft.com/office/officeart/2018/2/layout/IconCircleList"/>
    <dgm:cxn modelId="{859EB9C7-0D93-4649-A4AF-5B56316A8AFD}" srcId="{851EADD4-EFEA-4D2F-BEB8-802FFCE0700B}" destId="{90AF612A-F7A9-464C-89F4-059860D66393}" srcOrd="0" destOrd="0" parTransId="{8EA09454-9923-42D6-89EB-8DDA55EB338E}" sibTransId="{87ABF15D-378A-4CA5-95F0-5F2A3FAB2B9A}"/>
    <dgm:cxn modelId="{5B7851CF-F466-4E9B-9020-F2C7B007AB03}" srcId="{851EADD4-EFEA-4D2F-BEB8-802FFCE0700B}" destId="{3BA93116-FDF6-47F4-A02D-7A9CFE12AD57}" srcOrd="1" destOrd="0" parTransId="{788E055B-02BF-4635-863E-51670EC0EBCC}" sibTransId="{6A08CFD4-B983-4373-A061-B9870C70E360}"/>
    <dgm:cxn modelId="{89036AD5-37B4-468D-8246-A69CE81D9AAF}" type="presOf" srcId="{90AF612A-F7A9-464C-89F4-059860D66393}" destId="{24222832-05E3-4E58-97E9-240E0674D745}" srcOrd="0" destOrd="0" presId="urn:microsoft.com/office/officeart/2018/2/layout/IconCircleList"/>
    <dgm:cxn modelId="{D140BCD9-7332-4EA5-A78F-5A8BA1337825}" type="presOf" srcId="{3BA93116-FDF6-47F4-A02D-7A9CFE12AD57}" destId="{7A5D91B8-F9EA-4C9F-BD23-152F16D693CA}" srcOrd="0" destOrd="0" presId="urn:microsoft.com/office/officeart/2018/2/layout/IconCircleList"/>
    <dgm:cxn modelId="{28CE02F2-5281-4247-A9B0-8C8FB1EFB775}" type="presOf" srcId="{6399790A-F8D3-47D0-B1B5-F88FA72EFF37}" destId="{86EE0ED9-E3C7-4D98-9F9B-C739346D3F22}" srcOrd="0" destOrd="0" presId="urn:microsoft.com/office/officeart/2018/2/layout/IconCircleList"/>
    <dgm:cxn modelId="{34114C68-0706-4B74-A6DE-111B9E170487}" type="presParOf" srcId="{2F5EA053-1ECC-414D-804B-2C511EE40664}" destId="{FB2DB16C-B078-46F7-9591-97FAE756DE33}" srcOrd="0" destOrd="0" presId="urn:microsoft.com/office/officeart/2018/2/layout/IconCircleList"/>
    <dgm:cxn modelId="{32C277A7-B74F-4EDE-BA0E-730F6BE44993}" type="presParOf" srcId="{FB2DB16C-B078-46F7-9591-97FAE756DE33}" destId="{B06E2360-9CA2-4DF5-9B7A-D6DAF3214D18}" srcOrd="0" destOrd="0" presId="urn:microsoft.com/office/officeart/2018/2/layout/IconCircleList"/>
    <dgm:cxn modelId="{38A3A6EE-2CB0-418C-A887-820C61BAC69B}" type="presParOf" srcId="{B06E2360-9CA2-4DF5-9B7A-D6DAF3214D18}" destId="{4F547985-AEFB-46E0-9286-CDEF10685E64}" srcOrd="0" destOrd="0" presId="urn:microsoft.com/office/officeart/2018/2/layout/IconCircleList"/>
    <dgm:cxn modelId="{7D899CCF-7117-420F-885F-E6A0CD4C8C63}" type="presParOf" srcId="{B06E2360-9CA2-4DF5-9B7A-D6DAF3214D18}" destId="{62491379-28EF-450D-B400-731A3C92E99D}" srcOrd="1" destOrd="0" presId="urn:microsoft.com/office/officeart/2018/2/layout/IconCircleList"/>
    <dgm:cxn modelId="{D6F83455-942A-4B08-9DDD-3AA4DB8F3CA9}" type="presParOf" srcId="{B06E2360-9CA2-4DF5-9B7A-D6DAF3214D18}" destId="{5C34AD11-93C0-4BCA-B40E-D75CE6FF4FA5}" srcOrd="2" destOrd="0" presId="urn:microsoft.com/office/officeart/2018/2/layout/IconCircleList"/>
    <dgm:cxn modelId="{8F3B880A-8384-4D3B-935B-D072202A9717}" type="presParOf" srcId="{B06E2360-9CA2-4DF5-9B7A-D6DAF3214D18}" destId="{24222832-05E3-4E58-97E9-240E0674D745}" srcOrd="3" destOrd="0" presId="urn:microsoft.com/office/officeart/2018/2/layout/IconCircleList"/>
    <dgm:cxn modelId="{BA5A0F77-CEFB-4232-AE2D-5A95A22D9ACE}" type="presParOf" srcId="{FB2DB16C-B078-46F7-9591-97FAE756DE33}" destId="{9AC886E1-62E4-4D32-9BCC-E1FA2B7096F5}" srcOrd="1" destOrd="0" presId="urn:microsoft.com/office/officeart/2018/2/layout/IconCircleList"/>
    <dgm:cxn modelId="{08E9DAA0-5745-49B1-9591-E59D18FA3DCF}" type="presParOf" srcId="{FB2DB16C-B078-46F7-9591-97FAE756DE33}" destId="{B97F30A0-1C0E-4C4A-AA51-53103F3AE924}" srcOrd="2" destOrd="0" presId="urn:microsoft.com/office/officeart/2018/2/layout/IconCircleList"/>
    <dgm:cxn modelId="{2659CC3F-8832-4981-B12C-DEC2B1A548E1}" type="presParOf" srcId="{B97F30A0-1C0E-4C4A-AA51-53103F3AE924}" destId="{8B0180B4-7CAC-4619-BC19-E934008A412C}" srcOrd="0" destOrd="0" presId="urn:microsoft.com/office/officeart/2018/2/layout/IconCircleList"/>
    <dgm:cxn modelId="{4B070695-5319-4E8F-B582-7EF009AFDAD6}" type="presParOf" srcId="{B97F30A0-1C0E-4C4A-AA51-53103F3AE924}" destId="{46D4B3F3-C361-4146-9D3B-46E7944D6D96}" srcOrd="1" destOrd="0" presId="urn:microsoft.com/office/officeart/2018/2/layout/IconCircleList"/>
    <dgm:cxn modelId="{74C77DFB-6E09-41A8-B8FE-1479E90BFBE4}" type="presParOf" srcId="{B97F30A0-1C0E-4C4A-AA51-53103F3AE924}" destId="{8BDCBB16-F260-4A7F-A9CF-F704A44C4CA5}" srcOrd="2" destOrd="0" presId="urn:microsoft.com/office/officeart/2018/2/layout/IconCircleList"/>
    <dgm:cxn modelId="{BC6F4402-DBE7-4A61-B297-339376A5B07E}" type="presParOf" srcId="{B97F30A0-1C0E-4C4A-AA51-53103F3AE924}" destId="{7A5D91B8-F9EA-4C9F-BD23-152F16D693CA}" srcOrd="3" destOrd="0" presId="urn:microsoft.com/office/officeart/2018/2/layout/IconCircleList"/>
    <dgm:cxn modelId="{0551E221-42C9-45BB-8163-52BF622B6B67}" type="presParOf" srcId="{FB2DB16C-B078-46F7-9591-97FAE756DE33}" destId="{5974B589-0285-4256-8FED-3062818D95B8}" srcOrd="3" destOrd="0" presId="urn:microsoft.com/office/officeart/2018/2/layout/IconCircleList"/>
    <dgm:cxn modelId="{07F3ACF2-1959-4F3A-8597-87B0C95D7F93}" type="presParOf" srcId="{FB2DB16C-B078-46F7-9591-97FAE756DE33}" destId="{9047825D-F877-4035-A829-BA06056E38CF}" srcOrd="4" destOrd="0" presId="urn:microsoft.com/office/officeart/2018/2/layout/IconCircleList"/>
    <dgm:cxn modelId="{B3F8EB17-AE92-4A8C-9434-47AA0997FAEA}" type="presParOf" srcId="{9047825D-F877-4035-A829-BA06056E38CF}" destId="{8999A420-6F7F-4F62-A030-AE5EEDD8D0F6}" srcOrd="0" destOrd="0" presId="urn:microsoft.com/office/officeart/2018/2/layout/IconCircleList"/>
    <dgm:cxn modelId="{248D488C-2A84-4F86-BF8C-5EE88F2E5ECF}" type="presParOf" srcId="{9047825D-F877-4035-A829-BA06056E38CF}" destId="{2FED1372-4AB4-48C5-8D9C-D6DF58501D96}" srcOrd="1" destOrd="0" presId="urn:microsoft.com/office/officeart/2018/2/layout/IconCircleList"/>
    <dgm:cxn modelId="{2042DA4C-63C9-4ED9-B0F3-51AFC8E13C0E}" type="presParOf" srcId="{9047825D-F877-4035-A829-BA06056E38CF}" destId="{F1B8E905-17A4-4719-8EC7-372E60BC12CA}" srcOrd="2" destOrd="0" presId="urn:microsoft.com/office/officeart/2018/2/layout/IconCircleList"/>
    <dgm:cxn modelId="{B3D3ED01-E1D2-4E2E-AC99-261C4BE4FA5C}" type="presParOf" srcId="{9047825D-F877-4035-A829-BA06056E38CF}" destId="{826D1E04-1F9A-4531-B9CF-DF9F218E4283}" srcOrd="3" destOrd="0" presId="urn:microsoft.com/office/officeart/2018/2/layout/IconCircleList"/>
    <dgm:cxn modelId="{ED3F14EE-62CB-48CE-9877-A1EAB91B6F2B}" type="presParOf" srcId="{FB2DB16C-B078-46F7-9591-97FAE756DE33}" destId="{2566B4EE-B71A-43E8-BB36-C9FF9D5CE8E4}" srcOrd="5" destOrd="0" presId="urn:microsoft.com/office/officeart/2018/2/layout/IconCircleList"/>
    <dgm:cxn modelId="{6C87B23F-8DD8-4809-AAFB-AD774F4118BD}" type="presParOf" srcId="{FB2DB16C-B078-46F7-9591-97FAE756DE33}" destId="{2F39F65E-A904-4113-BE11-AFF9C249346E}" srcOrd="6" destOrd="0" presId="urn:microsoft.com/office/officeart/2018/2/layout/IconCircleList"/>
    <dgm:cxn modelId="{6981B588-4993-4079-8DF0-F76438F9508B}" type="presParOf" srcId="{2F39F65E-A904-4113-BE11-AFF9C249346E}" destId="{D3D593B3-39EB-4A00-B9D2-90CF4E11B8D7}" srcOrd="0" destOrd="0" presId="urn:microsoft.com/office/officeart/2018/2/layout/IconCircleList"/>
    <dgm:cxn modelId="{A021AF89-2114-4AC4-BF35-3238AEA65405}" type="presParOf" srcId="{2F39F65E-A904-4113-BE11-AFF9C249346E}" destId="{D328712E-0516-416A-B02E-7DAA373FEE2E}" srcOrd="1" destOrd="0" presId="urn:microsoft.com/office/officeart/2018/2/layout/IconCircleList"/>
    <dgm:cxn modelId="{F102C667-564A-4CCD-9123-08616C77651C}" type="presParOf" srcId="{2F39F65E-A904-4113-BE11-AFF9C249346E}" destId="{29D22DB9-EC40-4040-B6F3-7ABC92E2B921}" srcOrd="2" destOrd="0" presId="urn:microsoft.com/office/officeart/2018/2/layout/IconCircleList"/>
    <dgm:cxn modelId="{F3B922CF-E0D7-4E6D-B253-AF5F3A98F214}" type="presParOf" srcId="{2F39F65E-A904-4113-BE11-AFF9C249346E}" destId="{86EE0ED9-E3C7-4D98-9F9B-C739346D3F22}" srcOrd="3" destOrd="0" presId="urn:microsoft.com/office/officeart/2018/2/layout/IconCircleList"/>
    <dgm:cxn modelId="{EFB7B9E6-A3AC-4125-8456-562A2BDB7FCC}" type="presParOf" srcId="{FB2DB16C-B078-46F7-9591-97FAE756DE33}" destId="{81FB5F73-3AB8-42D3-B450-505EE6E2FFA7}" srcOrd="7" destOrd="0" presId="urn:microsoft.com/office/officeart/2018/2/layout/IconCircleList"/>
    <dgm:cxn modelId="{7ED1A700-EFC9-40BA-BFEA-0D59360D052A}" type="presParOf" srcId="{FB2DB16C-B078-46F7-9591-97FAE756DE33}" destId="{AB74EB4D-C3EF-4CDB-9BE8-AD850903227C}" srcOrd="8" destOrd="0" presId="urn:microsoft.com/office/officeart/2018/2/layout/IconCircleList"/>
    <dgm:cxn modelId="{7B4058E4-6A1A-496C-AE2C-67755AB1ACDE}" type="presParOf" srcId="{AB74EB4D-C3EF-4CDB-9BE8-AD850903227C}" destId="{44A9B5FA-1CC9-481A-B960-21BC0A56EC4F}" srcOrd="0" destOrd="0" presId="urn:microsoft.com/office/officeart/2018/2/layout/IconCircleList"/>
    <dgm:cxn modelId="{FCDA854E-8968-439D-9487-88E95A57DA52}" type="presParOf" srcId="{AB74EB4D-C3EF-4CDB-9BE8-AD850903227C}" destId="{EC8A6F8A-2F89-4410-B5D7-43E7CE636D02}" srcOrd="1" destOrd="0" presId="urn:microsoft.com/office/officeart/2018/2/layout/IconCircleList"/>
    <dgm:cxn modelId="{8BA01FE5-DE26-466F-9474-ED1806C78F2B}" type="presParOf" srcId="{AB74EB4D-C3EF-4CDB-9BE8-AD850903227C}" destId="{DD50CF09-34B1-430C-B8A6-EDA51DAE9E06}" srcOrd="2" destOrd="0" presId="urn:microsoft.com/office/officeart/2018/2/layout/IconCircleList"/>
    <dgm:cxn modelId="{77433FAF-E497-404E-9280-62FD8FE6E9E9}" type="presParOf" srcId="{AB74EB4D-C3EF-4CDB-9BE8-AD850903227C}" destId="{5DE66E46-363A-4660-A0E0-0F08E8506B4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1EADD4-EFEA-4D2F-BEB8-802FFCE0700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0AF612A-F7A9-464C-89F4-059860D6639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latin typeface="Segoe UI Symbol" panose="020B0502040204020203" pitchFamily="34" charset="0"/>
              <a:ea typeface="Segoe UI Symbol" panose="020B0502040204020203" pitchFamily="34" charset="0"/>
            </a:rPr>
            <a:t>Android app for device configuration (via Bluetooth).</a:t>
          </a:r>
          <a:endParaRPr lang="en-US" sz="1800" dirty="0">
            <a:latin typeface="Segoe UI Symbol" panose="020B0502040204020203" pitchFamily="34" charset="0"/>
            <a:ea typeface="Segoe UI Symbol" panose="020B0502040204020203" pitchFamily="34" charset="0"/>
          </a:endParaRPr>
        </a:p>
      </dgm:t>
    </dgm:pt>
    <dgm:pt modelId="{8EA09454-9923-42D6-89EB-8DDA55EB338E}" type="parTrans" cxnId="{859EB9C7-0D93-4649-A4AF-5B56316A8AFD}">
      <dgm:prSet/>
      <dgm:spPr/>
      <dgm:t>
        <a:bodyPr/>
        <a:lstStyle/>
        <a:p>
          <a:endParaRPr lang="en-US" sz="1800"/>
        </a:p>
      </dgm:t>
    </dgm:pt>
    <dgm:pt modelId="{87ABF15D-378A-4CA5-95F0-5F2A3FAB2B9A}" type="sibTrans" cxnId="{859EB9C7-0D93-4649-A4AF-5B56316A8AFD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3BA93116-FDF6-47F4-A02D-7A9CFE12AD5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latin typeface="Segoe UI Symbol" panose="020B0502040204020203" pitchFamily="34" charset="0"/>
              <a:ea typeface="Segoe UI Symbol" panose="020B0502040204020203" pitchFamily="34" charset="0"/>
            </a:rPr>
            <a:t>Mobile Data (4G,5G) module for seamless internet connectivity.</a:t>
          </a:r>
          <a:endParaRPr lang="en-US" sz="1800" dirty="0">
            <a:latin typeface="Segoe UI Symbol" panose="020B0502040204020203" pitchFamily="34" charset="0"/>
            <a:ea typeface="Segoe UI Symbol" panose="020B0502040204020203" pitchFamily="34" charset="0"/>
          </a:endParaRPr>
        </a:p>
      </dgm:t>
    </dgm:pt>
    <dgm:pt modelId="{788E055B-02BF-4635-863E-51670EC0EBCC}" type="parTrans" cxnId="{5B7851CF-F466-4E9B-9020-F2C7B007AB03}">
      <dgm:prSet/>
      <dgm:spPr/>
      <dgm:t>
        <a:bodyPr/>
        <a:lstStyle/>
        <a:p>
          <a:endParaRPr lang="en-US" sz="1800"/>
        </a:p>
      </dgm:t>
    </dgm:pt>
    <dgm:pt modelId="{6A08CFD4-B983-4373-A061-B9870C70E360}" type="sibTrans" cxnId="{5B7851CF-F466-4E9B-9020-F2C7B007AB03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70C4414F-5B4F-40A0-AEBC-59B78AD051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latin typeface="Segoe UI Symbol" panose="020B0502040204020203" pitchFamily="34" charset="0"/>
              <a:ea typeface="Segoe UI Symbol" panose="020B0502040204020203" pitchFamily="34" charset="0"/>
            </a:rPr>
            <a:t>110 dB buzzer for sound alarm.</a:t>
          </a:r>
          <a:endParaRPr lang="en-US" sz="1800" dirty="0">
            <a:latin typeface="Segoe UI Symbol" panose="020B0502040204020203" pitchFamily="34" charset="0"/>
            <a:ea typeface="Segoe UI Symbol" panose="020B0502040204020203" pitchFamily="34" charset="0"/>
          </a:endParaRPr>
        </a:p>
      </dgm:t>
    </dgm:pt>
    <dgm:pt modelId="{CF3A65E4-A6F0-48B5-9BC0-21FFDBC4E23B}" type="parTrans" cxnId="{F75B151F-506B-4A71-B9C7-369532FA6C7D}">
      <dgm:prSet/>
      <dgm:spPr/>
      <dgm:t>
        <a:bodyPr/>
        <a:lstStyle/>
        <a:p>
          <a:endParaRPr lang="en-US" sz="1800"/>
        </a:p>
      </dgm:t>
    </dgm:pt>
    <dgm:pt modelId="{20EB394E-718E-46E7-A91C-B5B9CE19166F}" type="sibTrans" cxnId="{F75B151F-506B-4A71-B9C7-369532FA6C7D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6399790A-F8D3-47D0-B1B5-F88FA72EFF3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>
              <a:latin typeface="Segoe UI Symbol" panose="020B0502040204020203" pitchFamily="34" charset="0"/>
              <a:ea typeface="Segoe UI Symbol" panose="020B0502040204020203" pitchFamily="34" charset="0"/>
            </a:rPr>
            <a:t>Bluetooth keyless unlocking in addition to RFID unlocking.</a:t>
          </a:r>
          <a:endParaRPr lang="en-US" sz="1800" dirty="0">
            <a:latin typeface="Segoe UI Symbol" panose="020B0502040204020203" pitchFamily="34" charset="0"/>
            <a:ea typeface="Segoe UI Symbol" panose="020B0502040204020203" pitchFamily="34" charset="0"/>
          </a:endParaRPr>
        </a:p>
      </dgm:t>
    </dgm:pt>
    <dgm:pt modelId="{40D09AF6-AABC-4CD0-8B26-3EE37D7B8B8A}" type="parTrans" cxnId="{A81C4834-7680-4476-894D-244EDB17D792}">
      <dgm:prSet/>
      <dgm:spPr/>
      <dgm:t>
        <a:bodyPr/>
        <a:lstStyle/>
        <a:p>
          <a:endParaRPr lang="en-US" sz="1800"/>
        </a:p>
      </dgm:t>
    </dgm:pt>
    <dgm:pt modelId="{D1C198B8-8CD5-4365-B806-5650AEC91A45}" type="sibTrans" cxnId="{A81C4834-7680-4476-894D-244EDB17D792}">
      <dgm:prSet/>
      <dgm:spPr/>
      <dgm:t>
        <a:bodyPr/>
        <a:lstStyle/>
        <a:p>
          <a:pPr>
            <a:lnSpc>
              <a:spcPct val="100000"/>
            </a:lnSpc>
          </a:pPr>
          <a:endParaRPr lang="en-US" sz="1800"/>
        </a:p>
      </dgm:t>
    </dgm:pt>
    <dgm:pt modelId="{72F58D46-02E2-48FE-964C-7C84EEC249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latin typeface="Segoe UI Symbol" panose="020B0502040204020203" pitchFamily="34" charset="0"/>
              <a:ea typeface="Segoe UI Symbol" panose="020B0502040204020203" pitchFamily="34" charset="0"/>
            </a:rPr>
            <a:t>GPS tracking</a:t>
          </a:r>
        </a:p>
      </dgm:t>
    </dgm:pt>
    <dgm:pt modelId="{C944763C-B9B3-49ED-8E1C-93D8F8B39ABD}" type="parTrans" cxnId="{97A2E264-7E33-4B7B-BD84-00549A22E1FF}">
      <dgm:prSet/>
      <dgm:spPr/>
      <dgm:t>
        <a:bodyPr/>
        <a:lstStyle/>
        <a:p>
          <a:endParaRPr lang="en-GB" sz="1800"/>
        </a:p>
      </dgm:t>
    </dgm:pt>
    <dgm:pt modelId="{B2F48475-FB3A-4D89-A118-772383C6094A}" type="sibTrans" cxnId="{97A2E264-7E33-4B7B-BD84-00549A22E1FF}">
      <dgm:prSet/>
      <dgm:spPr/>
      <dgm:t>
        <a:bodyPr/>
        <a:lstStyle/>
        <a:p>
          <a:pPr>
            <a:lnSpc>
              <a:spcPct val="100000"/>
            </a:lnSpc>
          </a:pPr>
          <a:endParaRPr lang="en-GB" sz="1800"/>
        </a:p>
      </dgm:t>
    </dgm:pt>
    <dgm:pt modelId="{317FD72A-5089-4B2D-B0CA-6833AE4B73C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latin typeface="Segoe UI Symbol" panose="020B0502040204020203" pitchFamily="34" charset="0"/>
              <a:ea typeface="Segoe UI Symbol" panose="020B0502040204020203" pitchFamily="34" charset="0"/>
            </a:rPr>
            <a:t>Very Low Idle Power Consumption</a:t>
          </a:r>
        </a:p>
      </dgm:t>
    </dgm:pt>
    <dgm:pt modelId="{174DE60D-20E1-4D91-9C6B-22F9DF3519A7}" type="parTrans" cxnId="{BE50EC89-E6A8-46CA-BB46-34BB8E7FFEEA}">
      <dgm:prSet/>
      <dgm:spPr/>
      <dgm:t>
        <a:bodyPr/>
        <a:lstStyle/>
        <a:p>
          <a:endParaRPr lang="en-GB" sz="1800"/>
        </a:p>
      </dgm:t>
    </dgm:pt>
    <dgm:pt modelId="{10142EEE-FEFD-4116-B5C9-1868F78C93D4}" type="sibTrans" cxnId="{BE50EC89-E6A8-46CA-BB46-34BB8E7FFEEA}">
      <dgm:prSet/>
      <dgm:spPr/>
      <dgm:t>
        <a:bodyPr/>
        <a:lstStyle/>
        <a:p>
          <a:endParaRPr lang="en-GB" sz="1800"/>
        </a:p>
      </dgm:t>
    </dgm:pt>
    <dgm:pt modelId="{2F5EA053-1ECC-414D-804B-2C511EE40664}" type="pres">
      <dgm:prSet presAssocID="{851EADD4-EFEA-4D2F-BEB8-802FFCE0700B}" presName="root" presStyleCnt="0">
        <dgm:presLayoutVars>
          <dgm:dir/>
          <dgm:resizeHandles val="exact"/>
        </dgm:presLayoutVars>
      </dgm:prSet>
      <dgm:spPr/>
    </dgm:pt>
    <dgm:pt modelId="{FB2DB16C-B078-46F7-9591-97FAE756DE33}" type="pres">
      <dgm:prSet presAssocID="{851EADD4-EFEA-4D2F-BEB8-802FFCE0700B}" presName="container" presStyleCnt="0">
        <dgm:presLayoutVars>
          <dgm:dir/>
          <dgm:resizeHandles val="exact"/>
        </dgm:presLayoutVars>
      </dgm:prSet>
      <dgm:spPr/>
    </dgm:pt>
    <dgm:pt modelId="{B06E2360-9CA2-4DF5-9B7A-D6DAF3214D18}" type="pres">
      <dgm:prSet presAssocID="{90AF612A-F7A9-464C-89F4-059860D66393}" presName="compNode" presStyleCnt="0"/>
      <dgm:spPr/>
    </dgm:pt>
    <dgm:pt modelId="{4F547985-AEFB-46E0-9286-CDEF10685E64}" type="pres">
      <dgm:prSet presAssocID="{90AF612A-F7A9-464C-89F4-059860D66393}" presName="iconBgRect" presStyleLbl="bgShp" presStyleIdx="0" presStyleCnt="6"/>
      <dgm:spPr/>
    </dgm:pt>
    <dgm:pt modelId="{62491379-28EF-450D-B400-731A3C92E99D}" type="pres">
      <dgm:prSet presAssocID="{90AF612A-F7A9-464C-89F4-059860D6639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5C34AD11-93C0-4BCA-B40E-D75CE6FF4FA5}" type="pres">
      <dgm:prSet presAssocID="{90AF612A-F7A9-464C-89F4-059860D66393}" presName="spaceRect" presStyleCnt="0"/>
      <dgm:spPr/>
    </dgm:pt>
    <dgm:pt modelId="{24222832-05E3-4E58-97E9-240E0674D745}" type="pres">
      <dgm:prSet presAssocID="{90AF612A-F7A9-464C-89F4-059860D66393}" presName="textRect" presStyleLbl="revTx" presStyleIdx="0" presStyleCnt="6">
        <dgm:presLayoutVars>
          <dgm:chMax val="1"/>
          <dgm:chPref val="1"/>
        </dgm:presLayoutVars>
      </dgm:prSet>
      <dgm:spPr/>
    </dgm:pt>
    <dgm:pt modelId="{9AC886E1-62E4-4D32-9BCC-E1FA2B7096F5}" type="pres">
      <dgm:prSet presAssocID="{87ABF15D-378A-4CA5-95F0-5F2A3FAB2B9A}" presName="sibTrans" presStyleLbl="sibTrans2D1" presStyleIdx="0" presStyleCnt="0"/>
      <dgm:spPr/>
    </dgm:pt>
    <dgm:pt modelId="{B97F30A0-1C0E-4C4A-AA51-53103F3AE924}" type="pres">
      <dgm:prSet presAssocID="{3BA93116-FDF6-47F4-A02D-7A9CFE12AD57}" presName="compNode" presStyleCnt="0"/>
      <dgm:spPr/>
    </dgm:pt>
    <dgm:pt modelId="{8B0180B4-7CAC-4619-BC19-E934008A412C}" type="pres">
      <dgm:prSet presAssocID="{3BA93116-FDF6-47F4-A02D-7A9CFE12AD57}" presName="iconBgRect" presStyleLbl="bgShp" presStyleIdx="1" presStyleCnt="6"/>
      <dgm:spPr/>
    </dgm:pt>
    <dgm:pt modelId="{46D4B3F3-C361-4146-9D3B-46E7944D6D96}" type="pres">
      <dgm:prSet presAssocID="{3BA93116-FDF6-47F4-A02D-7A9CFE12AD5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ll Tower with solid fill"/>
        </a:ext>
      </dgm:extLst>
    </dgm:pt>
    <dgm:pt modelId="{8BDCBB16-F260-4A7F-A9CF-F704A44C4CA5}" type="pres">
      <dgm:prSet presAssocID="{3BA93116-FDF6-47F4-A02D-7A9CFE12AD57}" presName="spaceRect" presStyleCnt="0"/>
      <dgm:spPr/>
    </dgm:pt>
    <dgm:pt modelId="{7A5D91B8-F9EA-4C9F-BD23-152F16D693CA}" type="pres">
      <dgm:prSet presAssocID="{3BA93116-FDF6-47F4-A02D-7A9CFE12AD57}" presName="textRect" presStyleLbl="revTx" presStyleIdx="1" presStyleCnt="6">
        <dgm:presLayoutVars>
          <dgm:chMax val="1"/>
          <dgm:chPref val="1"/>
        </dgm:presLayoutVars>
      </dgm:prSet>
      <dgm:spPr/>
    </dgm:pt>
    <dgm:pt modelId="{5974B589-0285-4256-8FED-3062818D95B8}" type="pres">
      <dgm:prSet presAssocID="{6A08CFD4-B983-4373-A061-B9870C70E360}" presName="sibTrans" presStyleLbl="sibTrans2D1" presStyleIdx="0" presStyleCnt="0"/>
      <dgm:spPr/>
    </dgm:pt>
    <dgm:pt modelId="{9047825D-F877-4035-A829-BA06056E38CF}" type="pres">
      <dgm:prSet presAssocID="{70C4414F-5B4F-40A0-AEBC-59B78AD051B0}" presName="compNode" presStyleCnt="0"/>
      <dgm:spPr/>
    </dgm:pt>
    <dgm:pt modelId="{8999A420-6F7F-4F62-A030-AE5EEDD8D0F6}" type="pres">
      <dgm:prSet presAssocID="{70C4414F-5B4F-40A0-AEBC-59B78AD051B0}" presName="iconBgRect" presStyleLbl="bgShp" presStyleIdx="2" presStyleCnt="6"/>
      <dgm:spPr/>
    </dgm:pt>
    <dgm:pt modelId="{2FED1372-4AB4-48C5-8D9C-D6DF58501D96}" type="pres">
      <dgm:prSet presAssocID="{70C4414F-5B4F-40A0-AEBC-59B78AD051B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und Medium with solid fill"/>
        </a:ext>
      </dgm:extLst>
    </dgm:pt>
    <dgm:pt modelId="{F1B8E905-17A4-4719-8EC7-372E60BC12CA}" type="pres">
      <dgm:prSet presAssocID="{70C4414F-5B4F-40A0-AEBC-59B78AD051B0}" presName="spaceRect" presStyleCnt="0"/>
      <dgm:spPr/>
    </dgm:pt>
    <dgm:pt modelId="{826D1E04-1F9A-4531-B9CF-DF9F218E4283}" type="pres">
      <dgm:prSet presAssocID="{70C4414F-5B4F-40A0-AEBC-59B78AD051B0}" presName="textRect" presStyleLbl="revTx" presStyleIdx="2" presStyleCnt="6">
        <dgm:presLayoutVars>
          <dgm:chMax val="1"/>
          <dgm:chPref val="1"/>
        </dgm:presLayoutVars>
      </dgm:prSet>
      <dgm:spPr/>
    </dgm:pt>
    <dgm:pt modelId="{2566B4EE-B71A-43E8-BB36-C9FF9D5CE8E4}" type="pres">
      <dgm:prSet presAssocID="{20EB394E-718E-46E7-A91C-B5B9CE19166F}" presName="sibTrans" presStyleLbl="sibTrans2D1" presStyleIdx="0" presStyleCnt="0"/>
      <dgm:spPr/>
    </dgm:pt>
    <dgm:pt modelId="{2F39F65E-A904-4113-BE11-AFF9C249346E}" type="pres">
      <dgm:prSet presAssocID="{6399790A-F8D3-47D0-B1B5-F88FA72EFF37}" presName="compNode" presStyleCnt="0"/>
      <dgm:spPr/>
    </dgm:pt>
    <dgm:pt modelId="{D3D593B3-39EB-4A00-B9D2-90CF4E11B8D7}" type="pres">
      <dgm:prSet presAssocID="{6399790A-F8D3-47D0-B1B5-F88FA72EFF37}" presName="iconBgRect" presStyleLbl="bgShp" presStyleIdx="3" presStyleCnt="6"/>
      <dgm:spPr/>
    </dgm:pt>
    <dgm:pt modelId="{D328712E-0516-416A-B02E-7DAA373FEE2E}" type="pres">
      <dgm:prSet presAssocID="{6399790A-F8D3-47D0-B1B5-F88FA72EFF3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 outline"/>
        </a:ext>
      </dgm:extLst>
    </dgm:pt>
    <dgm:pt modelId="{29D22DB9-EC40-4040-B6F3-7ABC92E2B921}" type="pres">
      <dgm:prSet presAssocID="{6399790A-F8D3-47D0-B1B5-F88FA72EFF37}" presName="spaceRect" presStyleCnt="0"/>
      <dgm:spPr/>
    </dgm:pt>
    <dgm:pt modelId="{86EE0ED9-E3C7-4D98-9F9B-C739346D3F22}" type="pres">
      <dgm:prSet presAssocID="{6399790A-F8D3-47D0-B1B5-F88FA72EFF37}" presName="textRect" presStyleLbl="revTx" presStyleIdx="3" presStyleCnt="6">
        <dgm:presLayoutVars>
          <dgm:chMax val="1"/>
          <dgm:chPref val="1"/>
        </dgm:presLayoutVars>
      </dgm:prSet>
      <dgm:spPr/>
    </dgm:pt>
    <dgm:pt modelId="{C656FC16-59B3-498A-BBBA-9DBE2543D72D}" type="pres">
      <dgm:prSet presAssocID="{D1C198B8-8CD5-4365-B806-5650AEC91A45}" presName="sibTrans" presStyleLbl="sibTrans2D1" presStyleIdx="0" presStyleCnt="0"/>
      <dgm:spPr/>
    </dgm:pt>
    <dgm:pt modelId="{3809B3FB-EF31-47AE-BFB2-9E2440AFD8EE}" type="pres">
      <dgm:prSet presAssocID="{72F58D46-02E2-48FE-964C-7C84EEC2499C}" presName="compNode" presStyleCnt="0"/>
      <dgm:spPr/>
    </dgm:pt>
    <dgm:pt modelId="{95740C81-55BC-41C8-BEE3-AEE40066557E}" type="pres">
      <dgm:prSet presAssocID="{72F58D46-02E2-48FE-964C-7C84EEC2499C}" presName="iconBgRect" presStyleLbl="bgShp" presStyleIdx="4" presStyleCnt="6"/>
      <dgm:spPr/>
    </dgm:pt>
    <dgm:pt modelId="{CC240777-1713-4159-81DB-E73AD6F90A2B}" type="pres">
      <dgm:prSet presAssocID="{72F58D46-02E2-48FE-964C-7C84EEC2499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: Asia and Australia with solid fill"/>
        </a:ext>
      </dgm:extLst>
    </dgm:pt>
    <dgm:pt modelId="{2DE0DF51-6D79-4482-B629-361BA73B1650}" type="pres">
      <dgm:prSet presAssocID="{72F58D46-02E2-48FE-964C-7C84EEC2499C}" presName="spaceRect" presStyleCnt="0"/>
      <dgm:spPr/>
    </dgm:pt>
    <dgm:pt modelId="{3E9BDDC0-9C2A-4A70-8D3C-1A6722470DC7}" type="pres">
      <dgm:prSet presAssocID="{72F58D46-02E2-48FE-964C-7C84EEC2499C}" presName="textRect" presStyleLbl="revTx" presStyleIdx="4" presStyleCnt="6">
        <dgm:presLayoutVars>
          <dgm:chMax val="1"/>
          <dgm:chPref val="1"/>
        </dgm:presLayoutVars>
      </dgm:prSet>
      <dgm:spPr/>
    </dgm:pt>
    <dgm:pt modelId="{96EBF826-C515-4D2A-BCB9-DCAEC2D8ADDB}" type="pres">
      <dgm:prSet presAssocID="{B2F48475-FB3A-4D89-A118-772383C6094A}" presName="sibTrans" presStyleLbl="sibTrans2D1" presStyleIdx="0" presStyleCnt="0"/>
      <dgm:spPr/>
    </dgm:pt>
    <dgm:pt modelId="{3DDB33CD-DB58-4082-8B19-1D842489F4A7}" type="pres">
      <dgm:prSet presAssocID="{317FD72A-5089-4B2D-B0CA-6833AE4B73CB}" presName="compNode" presStyleCnt="0"/>
      <dgm:spPr/>
    </dgm:pt>
    <dgm:pt modelId="{FDC952E0-8F49-4A6B-8BFF-958FF438D5A6}" type="pres">
      <dgm:prSet presAssocID="{317FD72A-5089-4B2D-B0CA-6833AE4B73CB}" presName="iconBgRect" presStyleLbl="bgShp" presStyleIdx="5" presStyleCnt="6"/>
      <dgm:spPr/>
    </dgm:pt>
    <dgm:pt modelId="{87A4C6E4-75B6-49AA-8B2D-9177B60FEFBF}" type="pres">
      <dgm:prSet presAssocID="{317FD72A-5089-4B2D-B0CA-6833AE4B73C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ull battery with solid fill"/>
        </a:ext>
      </dgm:extLst>
    </dgm:pt>
    <dgm:pt modelId="{35D4F223-75FF-469D-A6A9-AAD44DE73B2A}" type="pres">
      <dgm:prSet presAssocID="{317FD72A-5089-4B2D-B0CA-6833AE4B73CB}" presName="spaceRect" presStyleCnt="0"/>
      <dgm:spPr/>
    </dgm:pt>
    <dgm:pt modelId="{26F3E438-63AD-4CFE-B507-C80E1E1CEF2B}" type="pres">
      <dgm:prSet presAssocID="{317FD72A-5089-4B2D-B0CA-6833AE4B73CB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B71B01A-FE71-43EF-8034-BE243C139A34}" type="presOf" srcId="{851EADD4-EFEA-4D2F-BEB8-802FFCE0700B}" destId="{2F5EA053-1ECC-414D-804B-2C511EE40664}" srcOrd="0" destOrd="0" presId="urn:microsoft.com/office/officeart/2018/2/layout/IconCircleList"/>
    <dgm:cxn modelId="{F75B151F-506B-4A71-B9C7-369532FA6C7D}" srcId="{851EADD4-EFEA-4D2F-BEB8-802FFCE0700B}" destId="{70C4414F-5B4F-40A0-AEBC-59B78AD051B0}" srcOrd="2" destOrd="0" parTransId="{CF3A65E4-A6F0-48B5-9BC0-21FFDBC4E23B}" sibTransId="{20EB394E-718E-46E7-A91C-B5B9CE19166F}"/>
    <dgm:cxn modelId="{6C3E422A-F35E-4955-A71A-B49C82594519}" type="presOf" srcId="{B2F48475-FB3A-4D89-A118-772383C6094A}" destId="{96EBF826-C515-4D2A-BCB9-DCAEC2D8ADDB}" srcOrd="0" destOrd="0" presId="urn:microsoft.com/office/officeart/2018/2/layout/IconCircleList"/>
    <dgm:cxn modelId="{8F45432A-1353-4876-B1B3-24CA42BF7839}" type="presOf" srcId="{6A08CFD4-B983-4373-A061-B9870C70E360}" destId="{5974B589-0285-4256-8FED-3062818D95B8}" srcOrd="0" destOrd="0" presId="urn:microsoft.com/office/officeart/2018/2/layout/IconCircleList"/>
    <dgm:cxn modelId="{2B511B2B-4E43-45D6-927C-E090309BB777}" type="presOf" srcId="{20EB394E-718E-46E7-A91C-B5B9CE19166F}" destId="{2566B4EE-B71A-43E8-BB36-C9FF9D5CE8E4}" srcOrd="0" destOrd="0" presId="urn:microsoft.com/office/officeart/2018/2/layout/IconCircleList"/>
    <dgm:cxn modelId="{A81C4834-7680-4476-894D-244EDB17D792}" srcId="{851EADD4-EFEA-4D2F-BEB8-802FFCE0700B}" destId="{6399790A-F8D3-47D0-B1B5-F88FA72EFF37}" srcOrd="3" destOrd="0" parTransId="{40D09AF6-AABC-4CD0-8B26-3EE37D7B8B8A}" sibTransId="{D1C198B8-8CD5-4365-B806-5650AEC91A45}"/>
    <dgm:cxn modelId="{97A2E264-7E33-4B7B-BD84-00549A22E1FF}" srcId="{851EADD4-EFEA-4D2F-BEB8-802FFCE0700B}" destId="{72F58D46-02E2-48FE-964C-7C84EEC2499C}" srcOrd="4" destOrd="0" parTransId="{C944763C-B9B3-49ED-8E1C-93D8F8B39ABD}" sibTransId="{B2F48475-FB3A-4D89-A118-772383C6094A}"/>
    <dgm:cxn modelId="{EC21B745-8276-4847-9CF0-237516ACDFF9}" type="presOf" srcId="{87ABF15D-378A-4CA5-95F0-5F2A3FAB2B9A}" destId="{9AC886E1-62E4-4D32-9BCC-E1FA2B7096F5}" srcOrd="0" destOrd="0" presId="urn:microsoft.com/office/officeart/2018/2/layout/IconCircleList"/>
    <dgm:cxn modelId="{BE50EC89-E6A8-46CA-BB46-34BB8E7FFEEA}" srcId="{851EADD4-EFEA-4D2F-BEB8-802FFCE0700B}" destId="{317FD72A-5089-4B2D-B0CA-6833AE4B73CB}" srcOrd="5" destOrd="0" parTransId="{174DE60D-20E1-4D91-9C6B-22F9DF3519A7}" sibTransId="{10142EEE-FEFD-4116-B5C9-1868F78C93D4}"/>
    <dgm:cxn modelId="{39AEFBA4-5253-48F4-BC5B-CB02832155BF}" type="presOf" srcId="{70C4414F-5B4F-40A0-AEBC-59B78AD051B0}" destId="{826D1E04-1F9A-4531-B9CF-DF9F218E4283}" srcOrd="0" destOrd="0" presId="urn:microsoft.com/office/officeart/2018/2/layout/IconCircleList"/>
    <dgm:cxn modelId="{859EB9C7-0D93-4649-A4AF-5B56316A8AFD}" srcId="{851EADD4-EFEA-4D2F-BEB8-802FFCE0700B}" destId="{90AF612A-F7A9-464C-89F4-059860D66393}" srcOrd="0" destOrd="0" parTransId="{8EA09454-9923-42D6-89EB-8DDA55EB338E}" sibTransId="{87ABF15D-378A-4CA5-95F0-5F2A3FAB2B9A}"/>
    <dgm:cxn modelId="{5B7851CF-F466-4E9B-9020-F2C7B007AB03}" srcId="{851EADD4-EFEA-4D2F-BEB8-802FFCE0700B}" destId="{3BA93116-FDF6-47F4-A02D-7A9CFE12AD57}" srcOrd="1" destOrd="0" parTransId="{788E055B-02BF-4635-863E-51670EC0EBCC}" sibTransId="{6A08CFD4-B983-4373-A061-B9870C70E360}"/>
    <dgm:cxn modelId="{89036AD5-37B4-468D-8246-A69CE81D9AAF}" type="presOf" srcId="{90AF612A-F7A9-464C-89F4-059860D66393}" destId="{24222832-05E3-4E58-97E9-240E0674D745}" srcOrd="0" destOrd="0" presId="urn:microsoft.com/office/officeart/2018/2/layout/IconCircleList"/>
    <dgm:cxn modelId="{F8B2AFD7-2B36-402B-A482-BEB1CC0F9ECA}" type="presOf" srcId="{D1C198B8-8CD5-4365-B806-5650AEC91A45}" destId="{C656FC16-59B3-498A-BBBA-9DBE2543D72D}" srcOrd="0" destOrd="0" presId="urn:microsoft.com/office/officeart/2018/2/layout/IconCircleList"/>
    <dgm:cxn modelId="{D140BCD9-7332-4EA5-A78F-5A8BA1337825}" type="presOf" srcId="{3BA93116-FDF6-47F4-A02D-7A9CFE12AD57}" destId="{7A5D91B8-F9EA-4C9F-BD23-152F16D693CA}" srcOrd="0" destOrd="0" presId="urn:microsoft.com/office/officeart/2018/2/layout/IconCircleList"/>
    <dgm:cxn modelId="{EEDA83E5-7D98-410A-BA72-686EB35E7841}" type="presOf" srcId="{317FD72A-5089-4B2D-B0CA-6833AE4B73CB}" destId="{26F3E438-63AD-4CFE-B507-C80E1E1CEF2B}" srcOrd="0" destOrd="0" presId="urn:microsoft.com/office/officeart/2018/2/layout/IconCircleList"/>
    <dgm:cxn modelId="{73ED8DEA-D29E-43C8-BFCA-2FAF429227A3}" type="presOf" srcId="{72F58D46-02E2-48FE-964C-7C84EEC2499C}" destId="{3E9BDDC0-9C2A-4A70-8D3C-1A6722470DC7}" srcOrd="0" destOrd="0" presId="urn:microsoft.com/office/officeart/2018/2/layout/IconCircleList"/>
    <dgm:cxn modelId="{28CE02F2-5281-4247-A9B0-8C8FB1EFB775}" type="presOf" srcId="{6399790A-F8D3-47D0-B1B5-F88FA72EFF37}" destId="{86EE0ED9-E3C7-4D98-9F9B-C739346D3F22}" srcOrd="0" destOrd="0" presId="urn:microsoft.com/office/officeart/2018/2/layout/IconCircleList"/>
    <dgm:cxn modelId="{34114C68-0706-4B74-A6DE-111B9E170487}" type="presParOf" srcId="{2F5EA053-1ECC-414D-804B-2C511EE40664}" destId="{FB2DB16C-B078-46F7-9591-97FAE756DE33}" srcOrd="0" destOrd="0" presId="urn:microsoft.com/office/officeart/2018/2/layout/IconCircleList"/>
    <dgm:cxn modelId="{32C277A7-B74F-4EDE-BA0E-730F6BE44993}" type="presParOf" srcId="{FB2DB16C-B078-46F7-9591-97FAE756DE33}" destId="{B06E2360-9CA2-4DF5-9B7A-D6DAF3214D18}" srcOrd="0" destOrd="0" presId="urn:microsoft.com/office/officeart/2018/2/layout/IconCircleList"/>
    <dgm:cxn modelId="{38A3A6EE-2CB0-418C-A887-820C61BAC69B}" type="presParOf" srcId="{B06E2360-9CA2-4DF5-9B7A-D6DAF3214D18}" destId="{4F547985-AEFB-46E0-9286-CDEF10685E64}" srcOrd="0" destOrd="0" presId="urn:microsoft.com/office/officeart/2018/2/layout/IconCircleList"/>
    <dgm:cxn modelId="{7D899CCF-7117-420F-885F-E6A0CD4C8C63}" type="presParOf" srcId="{B06E2360-9CA2-4DF5-9B7A-D6DAF3214D18}" destId="{62491379-28EF-450D-B400-731A3C92E99D}" srcOrd="1" destOrd="0" presId="urn:microsoft.com/office/officeart/2018/2/layout/IconCircleList"/>
    <dgm:cxn modelId="{D6F83455-942A-4B08-9DDD-3AA4DB8F3CA9}" type="presParOf" srcId="{B06E2360-9CA2-4DF5-9B7A-D6DAF3214D18}" destId="{5C34AD11-93C0-4BCA-B40E-D75CE6FF4FA5}" srcOrd="2" destOrd="0" presId="urn:microsoft.com/office/officeart/2018/2/layout/IconCircleList"/>
    <dgm:cxn modelId="{8F3B880A-8384-4D3B-935B-D072202A9717}" type="presParOf" srcId="{B06E2360-9CA2-4DF5-9B7A-D6DAF3214D18}" destId="{24222832-05E3-4E58-97E9-240E0674D745}" srcOrd="3" destOrd="0" presId="urn:microsoft.com/office/officeart/2018/2/layout/IconCircleList"/>
    <dgm:cxn modelId="{BA5A0F77-CEFB-4232-AE2D-5A95A22D9ACE}" type="presParOf" srcId="{FB2DB16C-B078-46F7-9591-97FAE756DE33}" destId="{9AC886E1-62E4-4D32-9BCC-E1FA2B7096F5}" srcOrd="1" destOrd="0" presId="urn:microsoft.com/office/officeart/2018/2/layout/IconCircleList"/>
    <dgm:cxn modelId="{08E9DAA0-5745-49B1-9591-E59D18FA3DCF}" type="presParOf" srcId="{FB2DB16C-B078-46F7-9591-97FAE756DE33}" destId="{B97F30A0-1C0E-4C4A-AA51-53103F3AE924}" srcOrd="2" destOrd="0" presId="urn:microsoft.com/office/officeart/2018/2/layout/IconCircleList"/>
    <dgm:cxn modelId="{2659CC3F-8832-4981-B12C-DEC2B1A548E1}" type="presParOf" srcId="{B97F30A0-1C0E-4C4A-AA51-53103F3AE924}" destId="{8B0180B4-7CAC-4619-BC19-E934008A412C}" srcOrd="0" destOrd="0" presId="urn:microsoft.com/office/officeart/2018/2/layout/IconCircleList"/>
    <dgm:cxn modelId="{4B070695-5319-4E8F-B582-7EF009AFDAD6}" type="presParOf" srcId="{B97F30A0-1C0E-4C4A-AA51-53103F3AE924}" destId="{46D4B3F3-C361-4146-9D3B-46E7944D6D96}" srcOrd="1" destOrd="0" presId="urn:microsoft.com/office/officeart/2018/2/layout/IconCircleList"/>
    <dgm:cxn modelId="{74C77DFB-6E09-41A8-B8FE-1479E90BFBE4}" type="presParOf" srcId="{B97F30A0-1C0E-4C4A-AA51-53103F3AE924}" destId="{8BDCBB16-F260-4A7F-A9CF-F704A44C4CA5}" srcOrd="2" destOrd="0" presId="urn:microsoft.com/office/officeart/2018/2/layout/IconCircleList"/>
    <dgm:cxn modelId="{BC6F4402-DBE7-4A61-B297-339376A5B07E}" type="presParOf" srcId="{B97F30A0-1C0E-4C4A-AA51-53103F3AE924}" destId="{7A5D91B8-F9EA-4C9F-BD23-152F16D693CA}" srcOrd="3" destOrd="0" presId="urn:microsoft.com/office/officeart/2018/2/layout/IconCircleList"/>
    <dgm:cxn modelId="{0551E221-42C9-45BB-8163-52BF622B6B67}" type="presParOf" srcId="{FB2DB16C-B078-46F7-9591-97FAE756DE33}" destId="{5974B589-0285-4256-8FED-3062818D95B8}" srcOrd="3" destOrd="0" presId="urn:microsoft.com/office/officeart/2018/2/layout/IconCircleList"/>
    <dgm:cxn modelId="{07F3ACF2-1959-4F3A-8597-87B0C95D7F93}" type="presParOf" srcId="{FB2DB16C-B078-46F7-9591-97FAE756DE33}" destId="{9047825D-F877-4035-A829-BA06056E38CF}" srcOrd="4" destOrd="0" presId="urn:microsoft.com/office/officeart/2018/2/layout/IconCircleList"/>
    <dgm:cxn modelId="{B3F8EB17-AE92-4A8C-9434-47AA0997FAEA}" type="presParOf" srcId="{9047825D-F877-4035-A829-BA06056E38CF}" destId="{8999A420-6F7F-4F62-A030-AE5EEDD8D0F6}" srcOrd="0" destOrd="0" presId="urn:microsoft.com/office/officeart/2018/2/layout/IconCircleList"/>
    <dgm:cxn modelId="{248D488C-2A84-4F86-BF8C-5EE88F2E5ECF}" type="presParOf" srcId="{9047825D-F877-4035-A829-BA06056E38CF}" destId="{2FED1372-4AB4-48C5-8D9C-D6DF58501D96}" srcOrd="1" destOrd="0" presId="urn:microsoft.com/office/officeart/2018/2/layout/IconCircleList"/>
    <dgm:cxn modelId="{2042DA4C-63C9-4ED9-B0F3-51AFC8E13C0E}" type="presParOf" srcId="{9047825D-F877-4035-A829-BA06056E38CF}" destId="{F1B8E905-17A4-4719-8EC7-372E60BC12CA}" srcOrd="2" destOrd="0" presId="urn:microsoft.com/office/officeart/2018/2/layout/IconCircleList"/>
    <dgm:cxn modelId="{B3D3ED01-E1D2-4E2E-AC99-261C4BE4FA5C}" type="presParOf" srcId="{9047825D-F877-4035-A829-BA06056E38CF}" destId="{826D1E04-1F9A-4531-B9CF-DF9F218E4283}" srcOrd="3" destOrd="0" presId="urn:microsoft.com/office/officeart/2018/2/layout/IconCircleList"/>
    <dgm:cxn modelId="{ED3F14EE-62CB-48CE-9877-A1EAB91B6F2B}" type="presParOf" srcId="{FB2DB16C-B078-46F7-9591-97FAE756DE33}" destId="{2566B4EE-B71A-43E8-BB36-C9FF9D5CE8E4}" srcOrd="5" destOrd="0" presId="urn:microsoft.com/office/officeart/2018/2/layout/IconCircleList"/>
    <dgm:cxn modelId="{6C87B23F-8DD8-4809-AAFB-AD774F4118BD}" type="presParOf" srcId="{FB2DB16C-B078-46F7-9591-97FAE756DE33}" destId="{2F39F65E-A904-4113-BE11-AFF9C249346E}" srcOrd="6" destOrd="0" presId="urn:microsoft.com/office/officeart/2018/2/layout/IconCircleList"/>
    <dgm:cxn modelId="{6981B588-4993-4079-8DF0-F76438F9508B}" type="presParOf" srcId="{2F39F65E-A904-4113-BE11-AFF9C249346E}" destId="{D3D593B3-39EB-4A00-B9D2-90CF4E11B8D7}" srcOrd="0" destOrd="0" presId="urn:microsoft.com/office/officeart/2018/2/layout/IconCircleList"/>
    <dgm:cxn modelId="{A021AF89-2114-4AC4-BF35-3238AEA65405}" type="presParOf" srcId="{2F39F65E-A904-4113-BE11-AFF9C249346E}" destId="{D328712E-0516-416A-B02E-7DAA373FEE2E}" srcOrd="1" destOrd="0" presId="urn:microsoft.com/office/officeart/2018/2/layout/IconCircleList"/>
    <dgm:cxn modelId="{F102C667-564A-4CCD-9123-08616C77651C}" type="presParOf" srcId="{2F39F65E-A904-4113-BE11-AFF9C249346E}" destId="{29D22DB9-EC40-4040-B6F3-7ABC92E2B921}" srcOrd="2" destOrd="0" presId="urn:microsoft.com/office/officeart/2018/2/layout/IconCircleList"/>
    <dgm:cxn modelId="{F3B922CF-E0D7-4E6D-B253-AF5F3A98F214}" type="presParOf" srcId="{2F39F65E-A904-4113-BE11-AFF9C249346E}" destId="{86EE0ED9-E3C7-4D98-9F9B-C739346D3F22}" srcOrd="3" destOrd="0" presId="urn:microsoft.com/office/officeart/2018/2/layout/IconCircleList"/>
    <dgm:cxn modelId="{8EFE7EE3-5FDE-421D-99DB-A3254A09595F}" type="presParOf" srcId="{FB2DB16C-B078-46F7-9591-97FAE756DE33}" destId="{C656FC16-59B3-498A-BBBA-9DBE2543D72D}" srcOrd="7" destOrd="0" presId="urn:microsoft.com/office/officeart/2018/2/layout/IconCircleList"/>
    <dgm:cxn modelId="{1A6231B2-091C-4403-8AD0-CA18D3E9A05E}" type="presParOf" srcId="{FB2DB16C-B078-46F7-9591-97FAE756DE33}" destId="{3809B3FB-EF31-47AE-BFB2-9E2440AFD8EE}" srcOrd="8" destOrd="0" presId="urn:microsoft.com/office/officeart/2018/2/layout/IconCircleList"/>
    <dgm:cxn modelId="{C25D8BEB-ECF4-4AAD-A1E6-E47189A41DFA}" type="presParOf" srcId="{3809B3FB-EF31-47AE-BFB2-9E2440AFD8EE}" destId="{95740C81-55BC-41C8-BEE3-AEE40066557E}" srcOrd="0" destOrd="0" presId="urn:microsoft.com/office/officeart/2018/2/layout/IconCircleList"/>
    <dgm:cxn modelId="{853106D2-15C9-4F0E-A848-618BE9E75468}" type="presParOf" srcId="{3809B3FB-EF31-47AE-BFB2-9E2440AFD8EE}" destId="{CC240777-1713-4159-81DB-E73AD6F90A2B}" srcOrd="1" destOrd="0" presId="urn:microsoft.com/office/officeart/2018/2/layout/IconCircleList"/>
    <dgm:cxn modelId="{2152AA0F-3B9B-4B3E-9566-527D0B63C9E4}" type="presParOf" srcId="{3809B3FB-EF31-47AE-BFB2-9E2440AFD8EE}" destId="{2DE0DF51-6D79-4482-B629-361BA73B1650}" srcOrd="2" destOrd="0" presId="urn:microsoft.com/office/officeart/2018/2/layout/IconCircleList"/>
    <dgm:cxn modelId="{E2C88B38-71CF-46EE-9332-8AF96D837866}" type="presParOf" srcId="{3809B3FB-EF31-47AE-BFB2-9E2440AFD8EE}" destId="{3E9BDDC0-9C2A-4A70-8D3C-1A6722470DC7}" srcOrd="3" destOrd="0" presId="urn:microsoft.com/office/officeart/2018/2/layout/IconCircleList"/>
    <dgm:cxn modelId="{58437882-8436-48EB-A649-2584807A1E4D}" type="presParOf" srcId="{FB2DB16C-B078-46F7-9591-97FAE756DE33}" destId="{96EBF826-C515-4D2A-BCB9-DCAEC2D8ADDB}" srcOrd="9" destOrd="0" presId="urn:microsoft.com/office/officeart/2018/2/layout/IconCircleList"/>
    <dgm:cxn modelId="{CFC2E061-BD30-4B60-943E-E6A1303B20C4}" type="presParOf" srcId="{FB2DB16C-B078-46F7-9591-97FAE756DE33}" destId="{3DDB33CD-DB58-4082-8B19-1D842489F4A7}" srcOrd="10" destOrd="0" presId="urn:microsoft.com/office/officeart/2018/2/layout/IconCircleList"/>
    <dgm:cxn modelId="{60D0A837-8C3F-4284-987C-655603318EF0}" type="presParOf" srcId="{3DDB33CD-DB58-4082-8B19-1D842489F4A7}" destId="{FDC952E0-8F49-4A6B-8BFF-958FF438D5A6}" srcOrd="0" destOrd="0" presId="urn:microsoft.com/office/officeart/2018/2/layout/IconCircleList"/>
    <dgm:cxn modelId="{EA29B5D0-5B31-4030-AF40-79FDAB47E9D0}" type="presParOf" srcId="{3DDB33CD-DB58-4082-8B19-1D842489F4A7}" destId="{87A4C6E4-75B6-49AA-8B2D-9177B60FEFBF}" srcOrd="1" destOrd="0" presId="urn:microsoft.com/office/officeart/2018/2/layout/IconCircleList"/>
    <dgm:cxn modelId="{87DE4EF0-4C49-4386-BE10-BE1788A5B490}" type="presParOf" srcId="{3DDB33CD-DB58-4082-8B19-1D842489F4A7}" destId="{35D4F223-75FF-469D-A6A9-AAD44DE73B2A}" srcOrd="2" destOrd="0" presId="urn:microsoft.com/office/officeart/2018/2/layout/IconCircleList"/>
    <dgm:cxn modelId="{C931BE0C-CF9C-41C0-9EE7-4EFEBEAD6970}" type="presParOf" srcId="{3DDB33CD-DB58-4082-8B19-1D842489F4A7}" destId="{26F3E438-63AD-4CFE-B507-C80E1E1CEF2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547985-AEFB-46E0-9286-CDEF10685E64}">
      <dsp:nvSpPr>
        <dsp:cNvPr id="0" name=""/>
        <dsp:cNvSpPr/>
      </dsp:nvSpPr>
      <dsp:spPr>
        <a:xfrm>
          <a:off x="1941932" y="86099"/>
          <a:ext cx="1015963" cy="10159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491379-28EF-450D-B400-731A3C92E99D}">
      <dsp:nvSpPr>
        <dsp:cNvPr id="0" name=""/>
        <dsp:cNvSpPr/>
      </dsp:nvSpPr>
      <dsp:spPr>
        <a:xfrm>
          <a:off x="2155284" y="299451"/>
          <a:ext cx="589258" cy="5892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22832-05E3-4E58-97E9-240E0674D745}">
      <dsp:nvSpPr>
        <dsp:cNvPr id="0" name=""/>
        <dsp:cNvSpPr/>
      </dsp:nvSpPr>
      <dsp:spPr>
        <a:xfrm>
          <a:off x="3175602" y="86099"/>
          <a:ext cx="2394770" cy="1015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Segoe UI Symbol" panose="020B0502040204020203" pitchFamily="34" charset="0"/>
              <a:ea typeface="Segoe UI Symbol" panose="020B0502040204020203" pitchFamily="34" charset="0"/>
            </a:rPr>
            <a:t>Portability, easily integrated into a variety of products (bicycles, motorbikes, handbags, luggage etc.).</a:t>
          </a:r>
          <a:endParaRPr lang="en-US" sz="1800" kern="1200" dirty="0">
            <a:latin typeface="Segoe UI Symbol" panose="020B0502040204020203" pitchFamily="34" charset="0"/>
            <a:ea typeface="Segoe UI Symbol" panose="020B0502040204020203" pitchFamily="34" charset="0"/>
          </a:endParaRPr>
        </a:p>
      </dsp:txBody>
      <dsp:txXfrm>
        <a:off x="3175602" y="86099"/>
        <a:ext cx="2394770" cy="1015963"/>
      </dsp:txXfrm>
    </dsp:sp>
    <dsp:sp modelId="{8B0180B4-7CAC-4619-BC19-E934008A412C}">
      <dsp:nvSpPr>
        <dsp:cNvPr id="0" name=""/>
        <dsp:cNvSpPr/>
      </dsp:nvSpPr>
      <dsp:spPr>
        <a:xfrm>
          <a:off x="5987643" y="86099"/>
          <a:ext cx="1015963" cy="101596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4B3F3-C361-4146-9D3B-46E7944D6D96}">
      <dsp:nvSpPr>
        <dsp:cNvPr id="0" name=""/>
        <dsp:cNvSpPr/>
      </dsp:nvSpPr>
      <dsp:spPr>
        <a:xfrm>
          <a:off x="6200995" y="299451"/>
          <a:ext cx="589258" cy="5892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5D91B8-F9EA-4C9F-BD23-152F16D693CA}">
      <dsp:nvSpPr>
        <dsp:cNvPr id="0" name=""/>
        <dsp:cNvSpPr/>
      </dsp:nvSpPr>
      <dsp:spPr>
        <a:xfrm>
          <a:off x="7221312" y="86099"/>
          <a:ext cx="2394770" cy="1015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Segoe UI Symbol" panose="020B0502040204020203" pitchFamily="34" charset="0"/>
              <a:ea typeface="Segoe UI Symbol" panose="020B0502040204020203" pitchFamily="34" charset="0"/>
            </a:rPr>
            <a:t>Connectivity, long range and reliability with Wi-Fi 6.</a:t>
          </a:r>
          <a:endParaRPr lang="en-US" sz="1800" kern="1200" dirty="0">
            <a:latin typeface="Segoe UI Symbol" panose="020B0502040204020203" pitchFamily="34" charset="0"/>
            <a:ea typeface="Segoe UI Symbol" panose="020B0502040204020203" pitchFamily="34" charset="0"/>
          </a:endParaRPr>
        </a:p>
      </dsp:txBody>
      <dsp:txXfrm>
        <a:off x="7221312" y="86099"/>
        <a:ext cx="2394770" cy="1015963"/>
      </dsp:txXfrm>
    </dsp:sp>
    <dsp:sp modelId="{8999A420-6F7F-4F62-A030-AE5EEDD8D0F6}">
      <dsp:nvSpPr>
        <dsp:cNvPr id="0" name=""/>
        <dsp:cNvSpPr/>
      </dsp:nvSpPr>
      <dsp:spPr>
        <a:xfrm>
          <a:off x="1941932" y="1931478"/>
          <a:ext cx="1015963" cy="101596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ED1372-4AB4-48C5-8D9C-D6DF58501D96}">
      <dsp:nvSpPr>
        <dsp:cNvPr id="0" name=""/>
        <dsp:cNvSpPr/>
      </dsp:nvSpPr>
      <dsp:spPr>
        <a:xfrm>
          <a:off x="2155284" y="2144831"/>
          <a:ext cx="589258" cy="5892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D1E04-1F9A-4531-B9CF-DF9F218E4283}">
      <dsp:nvSpPr>
        <dsp:cNvPr id="0" name=""/>
        <dsp:cNvSpPr/>
      </dsp:nvSpPr>
      <dsp:spPr>
        <a:xfrm>
          <a:off x="3175602" y="1931478"/>
          <a:ext cx="2394770" cy="1015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Segoe UI Symbol" panose="020B0502040204020203" pitchFamily="34" charset="0"/>
              <a:ea typeface="Segoe UI Symbol" panose="020B0502040204020203" pitchFamily="34" charset="0"/>
            </a:rPr>
            <a:t>Sound Alarm on movement detection.</a:t>
          </a:r>
          <a:endParaRPr lang="en-US" sz="1800" kern="1200" dirty="0">
            <a:latin typeface="Segoe UI Symbol" panose="020B0502040204020203" pitchFamily="34" charset="0"/>
            <a:ea typeface="Segoe UI Symbol" panose="020B0502040204020203" pitchFamily="34" charset="0"/>
          </a:endParaRPr>
        </a:p>
      </dsp:txBody>
      <dsp:txXfrm>
        <a:off x="3175602" y="1931478"/>
        <a:ext cx="2394770" cy="1015963"/>
      </dsp:txXfrm>
    </dsp:sp>
    <dsp:sp modelId="{D3D593B3-39EB-4A00-B9D2-90CF4E11B8D7}">
      <dsp:nvSpPr>
        <dsp:cNvPr id="0" name=""/>
        <dsp:cNvSpPr/>
      </dsp:nvSpPr>
      <dsp:spPr>
        <a:xfrm>
          <a:off x="5987643" y="1931478"/>
          <a:ext cx="1015963" cy="10159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8712E-0516-416A-B02E-7DAA373FEE2E}">
      <dsp:nvSpPr>
        <dsp:cNvPr id="0" name=""/>
        <dsp:cNvSpPr/>
      </dsp:nvSpPr>
      <dsp:spPr>
        <a:xfrm>
          <a:off x="6200995" y="2144831"/>
          <a:ext cx="589258" cy="5892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EE0ED9-E3C7-4D98-9F9B-C739346D3F22}">
      <dsp:nvSpPr>
        <dsp:cNvPr id="0" name=""/>
        <dsp:cNvSpPr/>
      </dsp:nvSpPr>
      <dsp:spPr>
        <a:xfrm>
          <a:off x="7221312" y="1931478"/>
          <a:ext cx="2394770" cy="1015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Segoe UI Symbol" panose="020B0502040204020203" pitchFamily="34" charset="0"/>
              <a:ea typeface="Segoe UI Symbol" panose="020B0502040204020203" pitchFamily="34" charset="0"/>
            </a:rPr>
            <a:t>Notification to user’s phone on the event that the device is moved when in locked state.</a:t>
          </a:r>
          <a:endParaRPr lang="en-US" sz="1800" kern="1200" dirty="0">
            <a:latin typeface="Segoe UI Symbol" panose="020B0502040204020203" pitchFamily="34" charset="0"/>
            <a:ea typeface="Segoe UI Symbol" panose="020B0502040204020203" pitchFamily="34" charset="0"/>
          </a:endParaRPr>
        </a:p>
      </dsp:txBody>
      <dsp:txXfrm>
        <a:off x="7221312" y="1931478"/>
        <a:ext cx="2394770" cy="1015963"/>
      </dsp:txXfrm>
    </dsp:sp>
    <dsp:sp modelId="{44A9B5FA-1CC9-481A-B960-21BC0A56EC4F}">
      <dsp:nvSpPr>
        <dsp:cNvPr id="0" name=""/>
        <dsp:cNvSpPr/>
      </dsp:nvSpPr>
      <dsp:spPr>
        <a:xfrm>
          <a:off x="1941932" y="3776858"/>
          <a:ext cx="1015963" cy="101596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A6F8A-2F89-4410-B5D7-43E7CE636D02}">
      <dsp:nvSpPr>
        <dsp:cNvPr id="0" name=""/>
        <dsp:cNvSpPr/>
      </dsp:nvSpPr>
      <dsp:spPr>
        <a:xfrm>
          <a:off x="2155284" y="3990210"/>
          <a:ext cx="589258" cy="58925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66E46-363A-4660-A0E0-0F08E8506B41}">
      <dsp:nvSpPr>
        <dsp:cNvPr id="0" name=""/>
        <dsp:cNvSpPr/>
      </dsp:nvSpPr>
      <dsp:spPr>
        <a:xfrm>
          <a:off x="3175602" y="3776858"/>
          <a:ext cx="2394770" cy="1015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Segoe UI Symbol" panose="020B0502040204020203" pitchFamily="34" charset="0"/>
              <a:ea typeface="Segoe UI Symbol" panose="020B0502040204020203" pitchFamily="34" charset="0"/>
            </a:rPr>
            <a:t>Secure, easy and contactless locking/unlocking by means of RFID cards and tags.</a:t>
          </a:r>
          <a:endParaRPr lang="en-US" sz="1800" kern="1200" dirty="0">
            <a:latin typeface="Segoe UI Symbol" panose="020B0502040204020203" pitchFamily="34" charset="0"/>
            <a:ea typeface="Segoe UI Symbol" panose="020B0502040204020203" pitchFamily="34" charset="0"/>
          </a:endParaRPr>
        </a:p>
      </dsp:txBody>
      <dsp:txXfrm>
        <a:off x="3175602" y="3776858"/>
        <a:ext cx="2394770" cy="10159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547985-AEFB-46E0-9286-CDEF10685E64}">
      <dsp:nvSpPr>
        <dsp:cNvPr id="0" name=""/>
        <dsp:cNvSpPr/>
      </dsp:nvSpPr>
      <dsp:spPr>
        <a:xfrm>
          <a:off x="1941932" y="86099"/>
          <a:ext cx="1015963" cy="10159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491379-28EF-450D-B400-731A3C92E99D}">
      <dsp:nvSpPr>
        <dsp:cNvPr id="0" name=""/>
        <dsp:cNvSpPr/>
      </dsp:nvSpPr>
      <dsp:spPr>
        <a:xfrm>
          <a:off x="2155284" y="299451"/>
          <a:ext cx="589258" cy="5892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22832-05E3-4E58-97E9-240E0674D745}">
      <dsp:nvSpPr>
        <dsp:cNvPr id="0" name=""/>
        <dsp:cNvSpPr/>
      </dsp:nvSpPr>
      <dsp:spPr>
        <a:xfrm>
          <a:off x="3175602" y="86099"/>
          <a:ext cx="2394770" cy="1015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Segoe UI Symbol" panose="020B0502040204020203" pitchFamily="34" charset="0"/>
              <a:ea typeface="Segoe UI Symbol" panose="020B0502040204020203" pitchFamily="34" charset="0"/>
            </a:rPr>
            <a:t>Android app for device configuration (via Bluetooth).</a:t>
          </a:r>
          <a:endParaRPr lang="en-US" sz="1800" kern="1200" dirty="0">
            <a:latin typeface="Segoe UI Symbol" panose="020B0502040204020203" pitchFamily="34" charset="0"/>
            <a:ea typeface="Segoe UI Symbol" panose="020B0502040204020203" pitchFamily="34" charset="0"/>
          </a:endParaRPr>
        </a:p>
      </dsp:txBody>
      <dsp:txXfrm>
        <a:off x="3175602" y="86099"/>
        <a:ext cx="2394770" cy="1015963"/>
      </dsp:txXfrm>
    </dsp:sp>
    <dsp:sp modelId="{8B0180B4-7CAC-4619-BC19-E934008A412C}">
      <dsp:nvSpPr>
        <dsp:cNvPr id="0" name=""/>
        <dsp:cNvSpPr/>
      </dsp:nvSpPr>
      <dsp:spPr>
        <a:xfrm>
          <a:off x="5987643" y="86099"/>
          <a:ext cx="1015963" cy="101596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D4B3F3-C361-4146-9D3B-46E7944D6D96}">
      <dsp:nvSpPr>
        <dsp:cNvPr id="0" name=""/>
        <dsp:cNvSpPr/>
      </dsp:nvSpPr>
      <dsp:spPr>
        <a:xfrm>
          <a:off x="6200995" y="299451"/>
          <a:ext cx="589258" cy="5892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5D91B8-F9EA-4C9F-BD23-152F16D693CA}">
      <dsp:nvSpPr>
        <dsp:cNvPr id="0" name=""/>
        <dsp:cNvSpPr/>
      </dsp:nvSpPr>
      <dsp:spPr>
        <a:xfrm>
          <a:off x="7221312" y="86099"/>
          <a:ext cx="2394770" cy="1015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Segoe UI Symbol" panose="020B0502040204020203" pitchFamily="34" charset="0"/>
              <a:ea typeface="Segoe UI Symbol" panose="020B0502040204020203" pitchFamily="34" charset="0"/>
            </a:rPr>
            <a:t>Mobile Data (4G,5G) module for seamless internet connectivity.</a:t>
          </a:r>
          <a:endParaRPr lang="en-US" sz="1800" kern="1200" dirty="0">
            <a:latin typeface="Segoe UI Symbol" panose="020B0502040204020203" pitchFamily="34" charset="0"/>
            <a:ea typeface="Segoe UI Symbol" panose="020B0502040204020203" pitchFamily="34" charset="0"/>
          </a:endParaRPr>
        </a:p>
      </dsp:txBody>
      <dsp:txXfrm>
        <a:off x="7221312" y="86099"/>
        <a:ext cx="2394770" cy="1015963"/>
      </dsp:txXfrm>
    </dsp:sp>
    <dsp:sp modelId="{8999A420-6F7F-4F62-A030-AE5EEDD8D0F6}">
      <dsp:nvSpPr>
        <dsp:cNvPr id="0" name=""/>
        <dsp:cNvSpPr/>
      </dsp:nvSpPr>
      <dsp:spPr>
        <a:xfrm>
          <a:off x="1941932" y="1931478"/>
          <a:ext cx="1015963" cy="101596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ED1372-4AB4-48C5-8D9C-D6DF58501D96}">
      <dsp:nvSpPr>
        <dsp:cNvPr id="0" name=""/>
        <dsp:cNvSpPr/>
      </dsp:nvSpPr>
      <dsp:spPr>
        <a:xfrm>
          <a:off x="2155284" y="2144831"/>
          <a:ext cx="589258" cy="5892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D1E04-1F9A-4531-B9CF-DF9F218E4283}">
      <dsp:nvSpPr>
        <dsp:cNvPr id="0" name=""/>
        <dsp:cNvSpPr/>
      </dsp:nvSpPr>
      <dsp:spPr>
        <a:xfrm>
          <a:off x="3175602" y="1931478"/>
          <a:ext cx="2394770" cy="1015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Segoe UI Symbol" panose="020B0502040204020203" pitchFamily="34" charset="0"/>
              <a:ea typeface="Segoe UI Symbol" panose="020B0502040204020203" pitchFamily="34" charset="0"/>
            </a:rPr>
            <a:t>110 dB buzzer for sound alarm.</a:t>
          </a:r>
          <a:endParaRPr lang="en-US" sz="1800" kern="1200" dirty="0">
            <a:latin typeface="Segoe UI Symbol" panose="020B0502040204020203" pitchFamily="34" charset="0"/>
            <a:ea typeface="Segoe UI Symbol" panose="020B0502040204020203" pitchFamily="34" charset="0"/>
          </a:endParaRPr>
        </a:p>
      </dsp:txBody>
      <dsp:txXfrm>
        <a:off x="3175602" y="1931478"/>
        <a:ext cx="2394770" cy="1015963"/>
      </dsp:txXfrm>
    </dsp:sp>
    <dsp:sp modelId="{D3D593B3-39EB-4A00-B9D2-90CF4E11B8D7}">
      <dsp:nvSpPr>
        <dsp:cNvPr id="0" name=""/>
        <dsp:cNvSpPr/>
      </dsp:nvSpPr>
      <dsp:spPr>
        <a:xfrm>
          <a:off x="5987643" y="1931478"/>
          <a:ext cx="1015963" cy="101596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8712E-0516-416A-B02E-7DAA373FEE2E}">
      <dsp:nvSpPr>
        <dsp:cNvPr id="0" name=""/>
        <dsp:cNvSpPr/>
      </dsp:nvSpPr>
      <dsp:spPr>
        <a:xfrm>
          <a:off x="6200995" y="2144831"/>
          <a:ext cx="589258" cy="5892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EE0ED9-E3C7-4D98-9F9B-C739346D3F22}">
      <dsp:nvSpPr>
        <dsp:cNvPr id="0" name=""/>
        <dsp:cNvSpPr/>
      </dsp:nvSpPr>
      <dsp:spPr>
        <a:xfrm>
          <a:off x="7221312" y="1931478"/>
          <a:ext cx="2394770" cy="1015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Segoe UI Symbol" panose="020B0502040204020203" pitchFamily="34" charset="0"/>
              <a:ea typeface="Segoe UI Symbol" panose="020B0502040204020203" pitchFamily="34" charset="0"/>
            </a:rPr>
            <a:t>Bluetooth keyless unlocking in addition to RFID unlocking.</a:t>
          </a:r>
          <a:endParaRPr lang="en-US" sz="1800" kern="1200" dirty="0">
            <a:latin typeface="Segoe UI Symbol" panose="020B0502040204020203" pitchFamily="34" charset="0"/>
            <a:ea typeface="Segoe UI Symbol" panose="020B0502040204020203" pitchFamily="34" charset="0"/>
          </a:endParaRPr>
        </a:p>
      </dsp:txBody>
      <dsp:txXfrm>
        <a:off x="7221312" y="1931478"/>
        <a:ext cx="2394770" cy="1015963"/>
      </dsp:txXfrm>
    </dsp:sp>
    <dsp:sp modelId="{95740C81-55BC-41C8-BEE3-AEE40066557E}">
      <dsp:nvSpPr>
        <dsp:cNvPr id="0" name=""/>
        <dsp:cNvSpPr/>
      </dsp:nvSpPr>
      <dsp:spPr>
        <a:xfrm>
          <a:off x="1941932" y="3776858"/>
          <a:ext cx="1015963" cy="101596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240777-1713-4159-81DB-E73AD6F90A2B}">
      <dsp:nvSpPr>
        <dsp:cNvPr id="0" name=""/>
        <dsp:cNvSpPr/>
      </dsp:nvSpPr>
      <dsp:spPr>
        <a:xfrm>
          <a:off x="2155284" y="3990210"/>
          <a:ext cx="589258" cy="58925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9BDDC0-9C2A-4A70-8D3C-1A6722470DC7}">
      <dsp:nvSpPr>
        <dsp:cNvPr id="0" name=""/>
        <dsp:cNvSpPr/>
      </dsp:nvSpPr>
      <dsp:spPr>
        <a:xfrm>
          <a:off x="3175602" y="3776858"/>
          <a:ext cx="2394770" cy="1015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Segoe UI Symbol" panose="020B0502040204020203" pitchFamily="34" charset="0"/>
              <a:ea typeface="Segoe UI Symbol" panose="020B0502040204020203" pitchFamily="34" charset="0"/>
            </a:rPr>
            <a:t>GPS tracking</a:t>
          </a:r>
        </a:p>
      </dsp:txBody>
      <dsp:txXfrm>
        <a:off x="3175602" y="3776858"/>
        <a:ext cx="2394770" cy="1015963"/>
      </dsp:txXfrm>
    </dsp:sp>
    <dsp:sp modelId="{FDC952E0-8F49-4A6B-8BFF-958FF438D5A6}">
      <dsp:nvSpPr>
        <dsp:cNvPr id="0" name=""/>
        <dsp:cNvSpPr/>
      </dsp:nvSpPr>
      <dsp:spPr>
        <a:xfrm>
          <a:off x="5987643" y="3776858"/>
          <a:ext cx="1015963" cy="101596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4C6E4-75B6-49AA-8B2D-9177B60FEFBF}">
      <dsp:nvSpPr>
        <dsp:cNvPr id="0" name=""/>
        <dsp:cNvSpPr/>
      </dsp:nvSpPr>
      <dsp:spPr>
        <a:xfrm>
          <a:off x="6200995" y="3990210"/>
          <a:ext cx="589258" cy="58925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3E438-63AD-4CFE-B507-C80E1E1CEF2B}">
      <dsp:nvSpPr>
        <dsp:cNvPr id="0" name=""/>
        <dsp:cNvSpPr/>
      </dsp:nvSpPr>
      <dsp:spPr>
        <a:xfrm>
          <a:off x="7221312" y="3776858"/>
          <a:ext cx="2394770" cy="1015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Segoe UI Symbol" panose="020B0502040204020203" pitchFamily="34" charset="0"/>
              <a:ea typeface="Segoe UI Symbol" panose="020B0502040204020203" pitchFamily="34" charset="0"/>
            </a:rPr>
            <a:t>Very Low Idle Power Consumption</a:t>
          </a:r>
        </a:p>
      </dsp:txBody>
      <dsp:txXfrm>
        <a:off x="7221312" y="3776858"/>
        <a:ext cx="2394770" cy="1015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95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4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04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1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47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86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74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08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1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44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41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lock on a circuit board&#10;&#10;AI-generated content may be incorrect.">
            <a:extLst>
              <a:ext uri="{FF2B5EF4-FFF2-40B4-BE49-F238E27FC236}">
                <a16:creationId xmlns:a16="http://schemas.microsoft.com/office/drawing/2014/main" id="{73C70B93-CCB1-7537-4A01-653C9101E7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093" r="9091" b="7000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E421C9-58C0-E68C-B9C0-FFF8730D1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098" y="911385"/>
            <a:ext cx="4235884" cy="981424"/>
          </a:xfrm>
        </p:spPr>
        <p:txBody>
          <a:bodyPr anchor="t">
            <a:normAutofit/>
          </a:bodyPr>
          <a:lstStyle/>
          <a:p>
            <a:r>
              <a:rPr lang="en-GB" sz="6000" b="0" dirty="0">
                <a:solidFill>
                  <a:srgbClr val="FFFFFF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Hack Nerd Font Propo" panose="020B0609030202020204" pitchFamily="50" charset="0"/>
              </a:rPr>
              <a:t>Smart Lock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E5C63-227E-18D4-9CB0-01F7BC562E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5251621"/>
            <a:ext cx="4439920" cy="1104721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500" dirty="0">
                <a:solidFill>
                  <a:srgbClr val="FFFFFF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Keep your mind at ease</a:t>
            </a:r>
          </a:p>
          <a:p>
            <a:pPr>
              <a:lnSpc>
                <a:spcPct val="120000"/>
              </a:lnSpc>
            </a:pPr>
            <a:r>
              <a:rPr lang="en-GB" sz="1500" dirty="0">
                <a:solidFill>
                  <a:srgbClr val="FFFFFF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Secure your most valuable assets without any hassle</a:t>
            </a:r>
          </a:p>
        </p:txBody>
      </p:sp>
    </p:spTree>
    <p:extLst>
      <p:ext uri="{BB962C8B-B14F-4D97-AF65-F5344CB8AC3E}">
        <p14:creationId xmlns:p14="http://schemas.microsoft.com/office/powerpoint/2010/main" val="725895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5E5037-D376-1E0C-7D5E-7E350094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661" y="902634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GB" sz="3600" dirty="0">
                <a:solidFill>
                  <a:schemeClr val="tx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Components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B68A1A-41B5-E8CA-C56C-BEC0BA421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661" y="2534395"/>
            <a:ext cx="9833548" cy="2693976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tx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ESP32 C6 SoC with WIFI 6 and Bluetooth LE capabilities (15€)</a:t>
            </a:r>
          </a:p>
          <a:p>
            <a:r>
              <a:rPr lang="en-GB" sz="2400" dirty="0">
                <a:solidFill>
                  <a:schemeClr val="tx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Triple Axis Gyroscope &amp; Accelerometer IMU - MPU6050 (3.60€)</a:t>
            </a:r>
          </a:p>
          <a:p>
            <a:r>
              <a:rPr lang="en-GB" sz="2400" dirty="0" err="1">
                <a:solidFill>
                  <a:schemeClr val="tx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Mifare</a:t>
            </a:r>
            <a:r>
              <a:rPr lang="en-GB" sz="2400" dirty="0">
                <a:solidFill>
                  <a:schemeClr val="tx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RC522 RFID Card Reader (4.80€)</a:t>
            </a:r>
          </a:p>
          <a:p>
            <a:r>
              <a:rPr lang="en-GB" sz="2400" dirty="0">
                <a:solidFill>
                  <a:schemeClr val="tx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Indicative LEDs (0.70€ each)</a:t>
            </a:r>
          </a:p>
          <a:p>
            <a:r>
              <a:rPr lang="en-GB" sz="2400" dirty="0">
                <a:solidFill>
                  <a:schemeClr val="tx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Buzzer (1.20€ euros)</a:t>
            </a:r>
          </a:p>
          <a:p>
            <a:endParaRPr lang="en-GB" sz="1800" dirty="0">
              <a:solidFill>
                <a:schemeClr val="tx2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042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FC1D1-F18B-D5C7-AD38-4423E92D3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70" y="198103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Schematic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940B311-D709-AE44-9E44-5DBE56361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57098" y="1167895"/>
            <a:ext cx="9077498" cy="569613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320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evice and padlock">
            <a:extLst>
              <a:ext uri="{FF2B5EF4-FFF2-40B4-BE49-F238E27FC236}">
                <a16:creationId xmlns:a16="http://schemas.microsoft.com/office/drawing/2014/main" id="{8C40D9D5-3B3D-9DCA-ABC1-7C3B700DC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0" r="25040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597DA-A0E0-8B14-9301-AE7381B9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GB" sz="4000"/>
              <a:t>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3E47C-6366-8800-31F6-A2021E9DA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964" y="1645921"/>
            <a:ext cx="5222593" cy="4613146"/>
          </a:xfrm>
        </p:spPr>
        <p:txBody>
          <a:bodyPr anchor="ctr">
            <a:normAutofit/>
          </a:bodyPr>
          <a:lstStyle/>
          <a:p>
            <a:r>
              <a:rPr lang="en-GB" sz="2000" dirty="0"/>
              <a:t>User locks the device using the designated RFID card.</a:t>
            </a:r>
          </a:p>
          <a:p>
            <a:r>
              <a:rPr lang="en-GB" sz="2000" dirty="0"/>
              <a:t>When movement is detected (in any direction) and exceeds the threshold set (hardcoded in prototype) then the sound alarm is activated.</a:t>
            </a:r>
          </a:p>
          <a:p>
            <a:r>
              <a:rPr lang="en-GB" sz="2000" dirty="0"/>
              <a:t>A notification is sent to the user’s mobile phone alerting them of the thief.</a:t>
            </a:r>
          </a:p>
          <a:p>
            <a:r>
              <a:rPr lang="en-GB" sz="2000" dirty="0"/>
              <a:t>The lock will remain locked until a valid RFID card is presented to the reader again.</a:t>
            </a:r>
          </a:p>
        </p:txBody>
      </p:sp>
    </p:spTree>
    <p:extLst>
      <p:ext uri="{BB962C8B-B14F-4D97-AF65-F5344CB8AC3E}">
        <p14:creationId xmlns:p14="http://schemas.microsoft.com/office/powerpoint/2010/main" val="387727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0DDC8-501E-9EC7-5DA3-84C495451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3" y="3399769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Demonstration Time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Graphic 5" descr="Teacher">
            <a:extLst>
              <a:ext uri="{FF2B5EF4-FFF2-40B4-BE49-F238E27FC236}">
                <a16:creationId xmlns:a16="http://schemas.microsoft.com/office/drawing/2014/main" id="{AC277013-8426-CD9B-E6AB-444722F59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990" y="320231"/>
            <a:ext cx="2836567" cy="283656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856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65AB5-C5F4-915C-E47F-E10DE9E19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88" y="275713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Features of our Prototype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75A7FF-C18F-163B-45BD-CB7B2503B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7763716"/>
              </p:ext>
            </p:extLst>
          </p:nvPr>
        </p:nvGraphicFramePr>
        <p:xfrm>
          <a:off x="320040" y="1426463"/>
          <a:ext cx="11558016" cy="4878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962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491379-28EF-450D-B400-731A3C92E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62491379-28EF-450D-B400-731A3C92E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62491379-28EF-450D-B400-731A3C92E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62491379-28EF-450D-B400-731A3C92E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F547985-AEFB-46E0-9286-CDEF10685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4F547985-AEFB-46E0-9286-CDEF10685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4F547985-AEFB-46E0-9286-CDEF10685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4F547985-AEFB-46E0-9286-CDEF10685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222832-05E3-4E58-97E9-240E0674D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24222832-05E3-4E58-97E9-240E0674D7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24222832-05E3-4E58-97E9-240E0674D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24222832-05E3-4E58-97E9-240E0674D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D4B3F3-C361-4146-9D3B-46E7944D6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46D4B3F3-C361-4146-9D3B-46E7944D6D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46D4B3F3-C361-4146-9D3B-46E7944D6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46D4B3F3-C361-4146-9D3B-46E7944D6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0180B4-7CAC-4619-BC19-E934008A4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8B0180B4-7CAC-4619-BC19-E934008A41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8B0180B4-7CAC-4619-BC19-E934008A4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8B0180B4-7CAC-4619-BC19-E934008A4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5D91B8-F9EA-4C9F-BD23-152F16D693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7A5D91B8-F9EA-4C9F-BD23-152F16D693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7A5D91B8-F9EA-4C9F-BD23-152F16D693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7A5D91B8-F9EA-4C9F-BD23-152F16D693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99A420-6F7F-4F62-A030-AE5EEDD8D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8999A420-6F7F-4F62-A030-AE5EEDD8D0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8999A420-6F7F-4F62-A030-AE5EEDD8D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8999A420-6F7F-4F62-A030-AE5EEDD8D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ED1372-4AB4-48C5-8D9C-D6DF58501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graphicEl>
                                              <a:dgm id="{2FED1372-4AB4-48C5-8D9C-D6DF58501D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2FED1372-4AB4-48C5-8D9C-D6DF58501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2FED1372-4AB4-48C5-8D9C-D6DF58501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6D1E04-1F9A-4531-B9CF-DF9F218E42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826D1E04-1F9A-4531-B9CF-DF9F218E42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826D1E04-1F9A-4531-B9CF-DF9F218E42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826D1E04-1F9A-4531-B9CF-DF9F218E42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28712E-0516-416A-B02E-7DAA373FEE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graphicEl>
                                              <a:dgm id="{D328712E-0516-416A-B02E-7DAA373FEE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graphicEl>
                                              <a:dgm id="{D328712E-0516-416A-B02E-7DAA373FEE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graphicEl>
                                              <a:dgm id="{D328712E-0516-416A-B02E-7DAA373FEE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D593B3-39EB-4A00-B9D2-90CF4E11B8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graphicEl>
                                              <a:dgm id="{D3D593B3-39EB-4A00-B9D2-90CF4E11B8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graphicEl>
                                              <a:dgm id="{D3D593B3-39EB-4A00-B9D2-90CF4E11B8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graphicEl>
                                              <a:dgm id="{D3D593B3-39EB-4A00-B9D2-90CF4E11B8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EE0ED9-E3C7-4D98-9F9B-C739346D3F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graphicEl>
                                              <a:dgm id="{86EE0ED9-E3C7-4D98-9F9B-C739346D3F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graphicEl>
                                              <a:dgm id="{86EE0ED9-E3C7-4D98-9F9B-C739346D3F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graphicEl>
                                              <a:dgm id="{86EE0ED9-E3C7-4D98-9F9B-C739346D3F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A9B5FA-1CC9-481A-B960-21BC0A56E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">
                                            <p:graphicEl>
                                              <a:dgm id="{44A9B5FA-1CC9-481A-B960-21BC0A56EC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graphicEl>
                                              <a:dgm id="{44A9B5FA-1CC9-481A-B960-21BC0A56E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graphicEl>
                                              <a:dgm id="{44A9B5FA-1CC9-481A-B960-21BC0A56EC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8A6F8A-2F89-4410-B5D7-43E7CE636D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">
                                            <p:graphicEl>
                                              <a:dgm id="{EC8A6F8A-2F89-4410-B5D7-43E7CE636D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graphicEl>
                                              <a:dgm id="{EC8A6F8A-2F89-4410-B5D7-43E7CE636D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>
                                            <p:graphicEl>
                                              <a:dgm id="{EC8A6F8A-2F89-4410-B5D7-43E7CE636D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E66E46-363A-4660-A0E0-0F08E8506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">
                                            <p:graphicEl>
                                              <a:dgm id="{5DE66E46-363A-4660-A0E0-0F08E8506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graphicEl>
                                              <a:dgm id="{5DE66E46-363A-4660-A0E0-0F08E8506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>
                                            <p:graphicEl>
                                              <a:dgm id="{5DE66E46-363A-4660-A0E0-0F08E8506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3A5193-140F-9C3E-A11B-6D7817BCF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C617D-4C38-5CED-EDDC-CD778040D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88" y="275713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 dirty="0">
                <a:latin typeface="Segoe UI Symbol" panose="020B0502040204020203" pitchFamily="34" charset="0"/>
                <a:ea typeface="Segoe UI Symbol" panose="020B0502040204020203" pitchFamily="34" charset="0"/>
              </a:rPr>
              <a:t>Ideal Product Features</a:t>
            </a:r>
            <a:endParaRPr lang="en-GB" sz="4000" dirty="0">
              <a:solidFill>
                <a:srgbClr val="FFFFFF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2CC9691-E8D5-CE94-9B04-F64FFF4B1F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6238248"/>
              </p:ext>
            </p:extLst>
          </p:nvPr>
        </p:nvGraphicFramePr>
        <p:xfrm>
          <a:off x="320040" y="1426463"/>
          <a:ext cx="11558016" cy="4878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39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F547985-AEFB-46E0-9286-CDEF10685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4F547985-AEFB-46E0-9286-CDEF10685E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4F547985-AEFB-46E0-9286-CDEF10685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4F547985-AEFB-46E0-9286-CDEF10685E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491379-28EF-450D-B400-731A3C92E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62491379-28EF-450D-B400-731A3C92E9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62491379-28EF-450D-B400-731A3C92E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62491379-28EF-450D-B400-731A3C92E9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222832-05E3-4E58-97E9-240E0674D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24222832-05E3-4E58-97E9-240E0674D7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24222832-05E3-4E58-97E9-240E0674D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24222832-05E3-4E58-97E9-240E0674D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D4B3F3-C361-4146-9D3B-46E7944D6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46D4B3F3-C361-4146-9D3B-46E7944D6D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46D4B3F3-C361-4146-9D3B-46E7944D6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46D4B3F3-C361-4146-9D3B-46E7944D6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0180B4-7CAC-4619-BC19-E934008A4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8B0180B4-7CAC-4619-BC19-E934008A41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8B0180B4-7CAC-4619-BC19-E934008A4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8B0180B4-7CAC-4619-BC19-E934008A41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5D91B8-F9EA-4C9F-BD23-152F16D693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7A5D91B8-F9EA-4C9F-BD23-152F16D693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7A5D91B8-F9EA-4C9F-BD23-152F16D693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7A5D91B8-F9EA-4C9F-BD23-152F16D693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99A420-6F7F-4F62-A030-AE5EEDD8D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8999A420-6F7F-4F62-A030-AE5EEDD8D0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8999A420-6F7F-4F62-A030-AE5EEDD8D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8999A420-6F7F-4F62-A030-AE5EEDD8D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ED1372-4AB4-48C5-8D9C-D6DF58501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graphicEl>
                                              <a:dgm id="{2FED1372-4AB4-48C5-8D9C-D6DF58501D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2FED1372-4AB4-48C5-8D9C-D6DF58501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2FED1372-4AB4-48C5-8D9C-D6DF58501D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6D1E04-1F9A-4531-B9CF-DF9F218E42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826D1E04-1F9A-4531-B9CF-DF9F218E42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826D1E04-1F9A-4531-B9CF-DF9F218E42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826D1E04-1F9A-4531-B9CF-DF9F218E42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28712E-0516-416A-B02E-7DAA373FEE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graphicEl>
                                              <a:dgm id="{D328712E-0516-416A-B02E-7DAA373FEE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graphicEl>
                                              <a:dgm id="{D328712E-0516-416A-B02E-7DAA373FEE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graphicEl>
                                              <a:dgm id="{D328712E-0516-416A-B02E-7DAA373FEE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D593B3-39EB-4A00-B9D2-90CF4E11B8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graphicEl>
                                              <a:dgm id="{D3D593B3-39EB-4A00-B9D2-90CF4E11B8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graphicEl>
                                              <a:dgm id="{D3D593B3-39EB-4A00-B9D2-90CF4E11B8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graphicEl>
                                              <a:dgm id="{D3D593B3-39EB-4A00-B9D2-90CF4E11B8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EE0ED9-E3C7-4D98-9F9B-C739346D3F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graphicEl>
                                              <a:dgm id="{86EE0ED9-E3C7-4D98-9F9B-C739346D3F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graphicEl>
                                              <a:dgm id="{86EE0ED9-E3C7-4D98-9F9B-C739346D3F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graphicEl>
                                              <a:dgm id="{86EE0ED9-E3C7-4D98-9F9B-C739346D3F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240777-1713-4159-81DB-E73AD6F90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">
                                            <p:graphicEl>
                                              <a:dgm id="{CC240777-1713-4159-81DB-E73AD6F90A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graphicEl>
                                              <a:dgm id="{CC240777-1713-4159-81DB-E73AD6F90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graphicEl>
                                              <a:dgm id="{CC240777-1713-4159-81DB-E73AD6F90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5740C81-55BC-41C8-BEE3-AEE400665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">
                                            <p:graphicEl>
                                              <a:dgm id="{95740C81-55BC-41C8-BEE3-AEE400665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graphicEl>
                                              <a:dgm id="{95740C81-55BC-41C8-BEE3-AEE400665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>
                                            <p:graphicEl>
                                              <a:dgm id="{95740C81-55BC-41C8-BEE3-AEE400665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9BDDC0-9C2A-4A70-8D3C-1A6722470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">
                                            <p:graphicEl>
                                              <a:dgm id="{3E9BDDC0-9C2A-4A70-8D3C-1A6722470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graphicEl>
                                              <a:dgm id="{3E9BDDC0-9C2A-4A70-8D3C-1A6722470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>
                                            <p:graphicEl>
                                              <a:dgm id="{3E9BDDC0-9C2A-4A70-8D3C-1A6722470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A4C6E4-75B6-49AA-8B2D-9177B60FE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">
                                            <p:graphicEl>
                                              <a:dgm id="{87A4C6E4-75B6-49AA-8B2D-9177B60FEF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>
                                            <p:graphicEl>
                                              <a:dgm id="{87A4C6E4-75B6-49AA-8B2D-9177B60FE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">
                                            <p:graphicEl>
                                              <a:dgm id="{87A4C6E4-75B6-49AA-8B2D-9177B60FE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C952E0-8F49-4A6B-8BFF-958FF438D5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">
                                            <p:graphicEl>
                                              <a:dgm id="{FDC952E0-8F49-4A6B-8BFF-958FF438D5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>
                                            <p:graphicEl>
                                              <a:dgm id="{FDC952E0-8F49-4A6B-8BFF-958FF438D5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>
                                            <p:graphicEl>
                                              <a:dgm id="{FDC952E0-8F49-4A6B-8BFF-958FF438D5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F3E438-63AD-4CFE-B507-C80E1E1CEF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">
                                            <p:graphicEl>
                                              <a:dgm id="{26F3E438-63AD-4CFE-B507-C80E1E1CEF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">
                                            <p:graphicEl>
                                              <a:dgm id="{26F3E438-63AD-4CFE-B507-C80E1E1CEF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">
                                            <p:graphicEl>
                                              <a:dgm id="{26F3E438-63AD-4CFE-B507-C80E1E1CEF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0FC58-2122-E101-25DF-06A1EA3E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393" y="2992836"/>
            <a:ext cx="3969099" cy="872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600" kern="1200" dirty="0">
                <a:solidFill>
                  <a:schemeClr val="tx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Use Cases</a:t>
            </a:r>
          </a:p>
        </p:txBody>
      </p:sp>
      <p:pic>
        <p:nvPicPr>
          <p:cNvPr id="6" name="Graphic 5" descr="Smart Phone">
            <a:extLst>
              <a:ext uri="{FF2B5EF4-FFF2-40B4-BE49-F238E27FC236}">
                <a16:creationId xmlns:a16="http://schemas.microsoft.com/office/drawing/2014/main" id="{9082D570-F664-183A-872A-6E73E8C22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9451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F7A70-874E-E202-8E14-F8914142B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936" y="439411"/>
            <a:ext cx="4537750" cy="57547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Smart Bicycle Lock</a:t>
            </a:r>
          </a:p>
        </p:txBody>
      </p:sp>
      <p:pic>
        <p:nvPicPr>
          <p:cNvPr id="7" name="Graphic 6" descr="Cycling">
            <a:extLst>
              <a:ext uri="{FF2B5EF4-FFF2-40B4-BE49-F238E27FC236}">
                <a16:creationId xmlns:a16="http://schemas.microsoft.com/office/drawing/2014/main" id="{3374681A-BB43-EFA1-277F-BC39AB26F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976D6-7C33-9A16-FB35-E7DE8D7C0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936" y="1346479"/>
            <a:ext cx="4860813" cy="48304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Prevention is better than cure.</a:t>
            </a:r>
          </a:p>
          <a:p>
            <a:pPr marL="0" indent="0">
              <a:buNone/>
            </a:pPr>
            <a:endParaRPr lang="en-GB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Get notified instantly when your bike is tampered with.</a:t>
            </a:r>
          </a:p>
          <a:p>
            <a:pPr marL="0" indent="0">
              <a:buNone/>
            </a:pPr>
            <a:endParaRPr lang="en-GB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The lock can be added to an existing bike or be integrated into new products, especially e-bikes of high value.</a:t>
            </a:r>
          </a:p>
          <a:p>
            <a:pPr marL="0" indent="0">
              <a:buNone/>
            </a:pPr>
            <a:endParaRPr lang="en-GB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0" indent="0">
              <a:buNone/>
            </a:pPr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Can also be used for motorcycles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822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ADB8D-5A03-9B56-FA4C-E84371B2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760" y="170602"/>
            <a:ext cx="4977976" cy="1454051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tx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Luggage Protection</a:t>
            </a:r>
          </a:p>
        </p:txBody>
      </p:sp>
      <p:pic>
        <p:nvPicPr>
          <p:cNvPr id="7" name="Graphic 6" descr="Suitcase with solid fill">
            <a:extLst>
              <a:ext uri="{FF2B5EF4-FFF2-40B4-BE49-F238E27FC236}">
                <a16:creationId xmlns:a16="http://schemas.microsoft.com/office/drawing/2014/main" id="{FBCC5CE4-8B2C-711A-7431-479151873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A5F27-C87E-A9C6-E91C-E2B41C8C9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1353312"/>
            <a:ext cx="5769194" cy="470765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tx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Sometimes our luggage can’t be with us.</a:t>
            </a:r>
          </a:p>
          <a:p>
            <a:pPr marL="0" indent="0">
              <a:buNone/>
            </a:pPr>
            <a:endParaRPr lang="en-GB" sz="2400" dirty="0">
              <a:solidFill>
                <a:schemeClr val="tx2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Whether leaving your luggage at a hotel temporarily (before check-in), locking your luggage in luggage lockers or leaving it unattended at a hostel or Airbnb, it is always a good idea to lock it.</a:t>
            </a:r>
          </a:p>
          <a:p>
            <a:pPr marL="0" indent="0">
              <a:buNone/>
            </a:pPr>
            <a:endParaRPr lang="en-GB" sz="2400" dirty="0">
              <a:solidFill>
                <a:schemeClr val="tx2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tx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Your luggage is important.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tx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Get notified if they are tampered with, </a:t>
            </a:r>
            <a:r>
              <a:rPr lang="en-GB" sz="2400" b="1" dirty="0">
                <a:solidFill>
                  <a:schemeClr val="tx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instantly</a:t>
            </a:r>
            <a:r>
              <a:rPr lang="en-GB" sz="2400" dirty="0">
                <a:solidFill>
                  <a:schemeClr val="tx2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675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6880-88D4-B323-E119-977F548CE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Segoe UI Symbol" panose="020B0502040204020203" pitchFamily="34" charset="0"/>
                <a:ea typeface="Segoe UI Symbol" panose="020B0502040204020203" pitchFamily="34" charset="0"/>
              </a:rPr>
              <a:t>Market prices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F1AE79-8A81-F3D8-B5F1-5331963C8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569" y="1825625"/>
            <a:ext cx="10394862" cy="4351338"/>
          </a:xfrm>
        </p:spPr>
      </p:pic>
    </p:spTree>
    <p:extLst>
      <p:ext uri="{BB962C8B-B14F-4D97-AF65-F5344CB8AC3E}">
        <p14:creationId xmlns:p14="http://schemas.microsoft.com/office/powerpoint/2010/main" val="496777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CA32A0-050B-62C1-8179-403470D09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408" y="1301341"/>
            <a:ext cx="11329184" cy="4255318"/>
          </a:xfrm>
        </p:spPr>
      </p:pic>
    </p:spTree>
    <p:extLst>
      <p:ext uri="{BB962C8B-B14F-4D97-AF65-F5344CB8AC3E}">
        <p14:creationId xmlns:p14="http://schemas.microsoft.com/office/powerpoint/2010/main" val="84162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F2CEE6-720D-7518-FDD6-CD7DADF30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28" y="792694"/>
            <a:ext cx="11801943" cy="5272611"/>
          </a:xfrm>
        </p:spPr>
      </p:pic>
    </p:spTree>
    <p:extLst>
      <p:ext uri="{BB962C8B-B14F-4D97-AF65-F5344CB8AC3E}">
        <p14:creationId xmlns:p14="http://schemas.microsoft.com/office/powerpoint/2010/main" val="2748595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d3e1b10-a27c-4bd8-9564-1ba8e8cb880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F8653B07212D9F478056E61F557C50BE" ma:contentTypeVersion="18" ma:contentTypeDescription="Δημιουργία νέου εγγράφου" ma:contentTypeScope="" ma:versionID="8f39e1bcc79a740c3468ca929c70813d">
  <xsd:schema xmlns:xsd="http://www.w3.org/2001/XMLSchema" xmlns:xs="http://www.w3.org/2001/XMLSchema" xmlns:p="http://schemas.microsoft.com/office/2006/metadata/properties" xmlns:ns3="8d3e1b10-a27c-4bd8-9564-1ba8e8cb880a" xmlns:ns4="725fe166-98fb-452c-83b5-1f916946316b" targetNamespace="http://schemas.microsoft.com/office/2006/metadata/properties" ma:root="true" ma:fieldsID="e1a9bba702c1a724a78faa051226e5d3" ns3:_="" ns4:_="">
    <xsd:import namespace="8d3e1b10-a27c-4bd8-9564-1ba8e8cb880a"/>
    <xsd:import namespace="725fe166-98fb-452c-83b5-1f916946316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3e1b10-a27c-4bd8-9564-1ba8e8cb88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5fe166-98fb-452c-83b5-1f916946316b" elementFormDefault="qualified">
    <xsd:import namespace="http://schemas.microsoft.com/office/2006/documentManagement/types"/>
    <xsd:import namespace="http://schemas.microsoft.com/office/infopath/2007/PartnerControls"/>
    <xsd:element name="SharedWithUsers" ma:index="23" nillable="true" ma:displayName="Κοινή χρήση με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Κοινή χρήση με λεπτομέρειες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5" nillable="true" ma:displayName="Κοινή χρήση κατακερματισμού υπόδειξης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EDDF2-DFAB-4DEA-84D8-E3438F314484}">
  <ds:schemaRefs>
    <ds:schemaRef ds:uri="http://purl.org/dc/terms/"/>
    <ds:schemaRef ds:uri="8d3e1b10-a27c-4bd8-9564-1ba8e8cb880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725fe166-98fb-452c-83b5-1f916946316b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F7A2BF7-BCED-4129-88CA-2DB036FB5D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E33F88-9D0F-42AA-B6EA-59073BF267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3e1b10-a27c-4bd8-9564-1ba8e8cb880a"/>
    <ds:schemaRef ds:uri="725fe166-98fb-452c-83b5-1f91694631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1272</TotalTime>
  <Words>370</Words>
  <Application>Microsoft Office PowerPoint</Application>
  <PresentationFormat>Widescreen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Segoe UI Symbol</vt:lpstr>
      <vt:lpstr>Office 2013 - 2022 Theme</vt:lpstr>
      <vt:lpstr>Smart Lock</vt:lpstr>
      <vt:lpstr>Features of our Prototype</vt:lpstr>
      <vt:lpstr>Ideal Product Features</vt:lpstr>
      <vt:lpstr>Use Cases</vt:lpstr>
      <vt:lpstr>Smart Bicycle Lock</vt:lpstr>
      <vt:lpstr>Luggage Protection</vt:lpstr>
      <vt:lpstr>Market prices</vt:lpstr>
      <vt:lpstr>PowerPoint Presentation</vt:lpstr>
      <vt:lpstr>PowerPoint Presentation</vt:lpstr>
      <vt:lpstr>Components</vt:lpstr>
      <vt:lpstr>Schematic</vt:lpstr>
      <vt:lpstr>Operation</vt:lpstr>
      <vt:lpstr>Demonstration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Νικολαος Αγγελιτσης</dc:creator>
  <cp:lastModifiedBy>Νικολαος Αγγελιτσης</cp:lastModifiedBy>
  <cp:revision>1</cp:revision>
  <dcterms:created xsi:type="dcterms:W3CDTF">2025-02-22T15:43:12Z</dcterms:created>
  <dcterms:modified xsi:type="dcterms:W3CDTF">2025-02-23T16:39:20Z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0x010100F8653B07212D9F478056E61F557C50BE</vt:lpwstr>
  </property>
</Properties>
</file>